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1" r:id="rId1"/>
  </p:sldMasterIdLst>
  <p:sldIdLst>
    <p:sldId id="256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7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21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585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5928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974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8481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719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383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31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973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656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504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644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491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28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516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86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8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569749" y="2651669"/>
            <a:ext cx="7766936" cy="1646302"/>
          </a:xfrm>
        </p:spPr>
        <p:txBody>
          <a:bodyPr/>
          <a:lstStyle/>
          <a:p>
            <a:pPr algn="ctr"/>
            <a:r>
              <a:rPr lang="sl-SI" sz="8000" dirty="0" smtClean="0"/>
              <a:t>PISNO DELJENJE</a:t>
            </a:r>
            <a:br>
              <a:rPr lang="sl-SI" sz="8000" dirty="0" smtClean="0"/>
            </a:br>
            <a:r>
              <a:rPr lang="sl-SI" sz="2800" dirty="0" smtClean="0"/>
              <a:t>tromestni deljenec in dvomestni delitelj</a:t>
            </a:r>
            <a:endParaRPr lang="sl-SI" sz="2800" dirty="0"/>
          </a:p>
        </p:txBody>
      </p:sp>
      <p:sp>
        <p:nvSpPr>
          <p:cNvPr id="9" name="Pravokotnik 8"/>
          <p:cNvSpPr/>
          <p:nvPr/>
        </p:nvSpPr>
        <p:spPr>
          <a:xfrm>
            <a:off x="3962399" y="5609969"/>
            <a:ext cx="3229233" cy="9803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POUK NA DALJAVO</a:t>
            </a:r>
          </a:p>
          <a:p>
            <a:pPr algn="ctr"/>
            <a:r>
              <a:rPr lang="sl-SI" dirty="0" smtClean="0"/>
              <a:t>OŠ ŠTURJE AJDOVŠČINA</a:t>
            </a:r>
          </a:p>
          <a:p>
            <a:pPr algn="ctr"/>
            <a:r>
              <a:rPr lang="sl-SI" dirty="0" smtClean="0"/>
              <a:t>ELIZABETA KODELE</a:t>
            </a: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2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2"/>
    </mc:Choice>
    <mc:Fallback xmlns="">
      <p:transition spd="slow" advTm="14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053630" y="847124"/>
            <a:ext cx="4420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>
                <a:sym typeface="Wingdings" panose="05000000000000000000" pitchFamily="2" charset="2"/>
              </a:rPr>
              <a:t>NAPIŠEM PREIZKUS. </a:t>
            </a:r>
          </a:p>
        </p:txBody>
      </p:sp>
      <p:sp>
        <p:nvSpPr>
          <p:cNvPr id="4" name="Pravokotnik 3"/>
          <p:cNvSpPr/>
          <p:nvPr/>
        </p:nvSpPr>
        <p:spPr>
          <a:xfrm>
            <a:off x="1807985" y="1933945"/>
            <a:ext cx="73019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u="sng" dirty="0" smtClean="0">
                <a:sym typeface="Wingdings" panose="05000000000000000000" pitchFamily="2" charset="2"/>
              </a:rPr>
              <a:t>9 </a:t>
            </a:r>
            <a:r>
              <a:rPr lang="sl-SI" sz="4000" u="sng" dirty="0">
                <a:sym typeface="Wingdings" panose="05000000000000000000" pitchFamily="2" charset="2"/>
              </a:rPr>
              <a:t> </a:t>
            </a:r>
            <a:r>
              <a:rPr lang="sl-SI" sz="4000" u="sng" dirty="0" smtClean="0">
                <a:sym typeface="Wingdings" panose="05000000000000000000" pitchFamily="2" charset="2"/>
              </a:rPr>
              <a:t>29 </a:t>
            </a:r>
            <a:r>
              <a:rPr lang="sl-SI" sz="4000" dirty="0" smtClean="0">
                <a:sym typeface="Wingdings" panose="05000000000000000000" pitchFamily="2" charset="2"/>
              </a:rPr>
              <a:t> oz</a:t>
            </a:r>
            <a:r>
              <a:rPr lang="sl-SI" sz="4000" dirty="0">
                <a:sym typeface="Wingdings" panose="05000000000000000000" pitchFamily="2" charset="2"/>
              </a:rPr>
              <a:t>. lažje     </a:t>
            </a:r>
            <a:r>
              <a:rPr lang="sl-SI" sz="4000" u="sng" dirty="0" smtClean="0">
                <a:sym typeface="Wingdings" panose="05000000000000000000" pitchFamily="2" charset="2"/>
              </a:rPr>
              <a:t>29 </a:t>
            </a:r>
            <a:r>
              <a:rPr lang="sl-SI" sz="4000" u="sng" dirty="0">
                <a:sym typeface="Wingdings" panose="05000000000000000000" pitchFamily="2" charset="2"/>
              </a:rPr>
              <a:t> </a:t>
            </a:r>
            <a:r>
              <a:rPr lang="sl-SI" sz="4000" u="sng" dirty="0" smtClean="0">
                <a:sym typeface="Wingdings" panose="05000000000000000000" pitchFamily="2" charset="2"/>
              </a:rPr>
              <a:t>9</a:t>
            </a:r>
            <a:r>
              <a:rPr lang="sl-SI" sz="4000" dirty="0" smtClean="0">
                <a:sym typeface="Wingdings" panose="05000000000000000000" pitchFamily="2" charset="2"/>
              </a:rPr>
              <a:t>      </a:t>
            </a:r>
            <a:endParaRPr lang="sl-SI" sz="4000" dirty="0">
              <a:sym typeface="Wingdings" panose="05000000000000000000" pitchFamily="2" charset="2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5852209" y="2551426"/>
            <a:ext cx="1035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 smtClean="0">
                <a:sym typeface="Wingdings" panose="05000000000000000000" pitchFamily="2" charset="2"/>
              </a:rPr>
              <a:t>261</a:t>
            </a:r>
            <a:endParaRPr lang="sl-SI" sz="4000" dirty="0">
              <a:sym typeface="Wingdings" panose="05000000000000000000" pitchFamily="2" charset="2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9465463" y="2485265"/>
            <a:ext cx="1035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 smtClean="0">
                <a:sym typeface="Wingdings" panose="05000000000000000000" pitchFamily="2" charset="2"/>
              </a:rPr>
              <a:t>261</a:t>
            </a:r>
            <a:endParaRPr lang="sl-SI" sz="4000" dirty="0">
              <a:sym typeface="Wingdings" panose="05000000000000000000" pitchFamily="2" charset="2"/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9125626" y="3169647"/>
            <a:ext cx="13756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u="sng" dirty="0">
                <a:sym typeface="Wingdings" panose="05000000000000000000" pitchFamily="2" charset="2"/>
              </a:rPr>
              <a:t>+  </a:t>
            </a:r>
            <a:r>
              <a:rPr lang="sl-SI" sz="4000" u="sng" dirty="0" smtClean="0">
                <a:sym typeface="Wingdings" panose="05000000000000000000" pitchFamily="2" charset="2"/>
              </a:rPr>
              <a:t>23</a:t>
            </a:r>
            <a:endParaRPr lang="sl-SI" sz="4000" u="sng" dirty="0">
              <a:sym typeface="Wingdings" panose="05000000000000000000" pitchFamily="2" charset="2"/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9465462" y="3768351"/>
            <a:ext cx="1035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 smtClean="0">
                <a:sym typeface="Wingdings" panose="05000000000000000000" pitchFamily="2" charset="2"/>
              </a:rPr>
              <a:t>284</a:t>
            </a:r>
            <a:endParaRPr lang="sl-SI" sz="4000" dirty="0">
              <a:sym typeface="Wingdings" panose="05000000000000000000" pitchFamily="2" charset="2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6370139" y="2272499"/>
            <a:ext cx="172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8</a:t>
            </a:r>
            <a:endParaRPr lang="sl-SI" dirty="0"/>
          </a:p>
        </p:txBody>
      </p:sp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3687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56"/>
    </mc:Choice>
    <mc:Fallback>
      <p:transition spd="slow" advTm="36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7" grpId="0"/>
      <p:bldP spid="8" grpId="0"/>
      <p:bldP spid="9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7" y="2034746"/>
            <a:ext cx="3058805" cy="3058805"/>
          </a:xfrm>
          <a:prstGeom prst="rect">
            <a:avLst/>
          </a:prstGeom>
        </p:spPr>
      </p:pic>
      <p:sp>
        <p:nvSpPr>
          <p:cNvPr id="3" name="Pravokoten oblaček 2"/>
          <p:cNvSpPr/>
          <p:nvPr/>
        </p:nvSpPr>
        <p:spPr>
          <a:xfrm>
            <a:off x="4604950" y="1121901"/>
            <a:ext cx="3352801" cy="1678964"/>
          </a:xfrm>
          <a:prstGeom prst="wedgeRectCallout">
            <a:avLst>
              <a:gd name="adj1" fmla="val -52721"/>
              <a:gd name="adj2" fmla="val 790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 smtClean="0"/>
              <a:t>In ne pozabi….</a:t>
            </a:r>
          </a:p>
          <a:p>
            <a:pPr algn="ctr"/>
            <a:r>
              <a:rPr lang="sl-SI" sz="2800" dirty="0" smtClean="0"/>
              <a:t>VAJA DELA MOJSTRA!</a:t>
            </a:r>
            <a:endParaRPr lang="sl-SI" sz="2800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12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77"/>
    </mc:Choice>
    <mc:Fallback>
      <p:transition spd="slow" advTm="18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05643" y="354226"/>
            <a:ext cx="8596668" cy="1771135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/>
              <a:t/>
            </a:r>
            <a:br>
              <a:rPr lang="sl-SI" dirty="0" smtClean="0"/>
            </a:br>
            <a:r>
              <a:rPr lang="sl-SI" sz="4400" b="1" dirty="0" smtClean="0"/>
              <a:t>TROMESTNI DELJENEC IN DVOMESTNI DELITELJ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76" y="4962525"/>
            <a:ext cx="1895475" cy="1895475"/>
          </a:xfrm>
          <a:prstGeom prst="rect">
            <a:avLst/>
          </a:prstGeom>
        </p:spPr>
      </p:pic>
      <p:sp>
        <p:nvSpPr>
          <p:cNvPr id="6" name="Pravokoten oblaček 5"/>
          <p:cNvSpPr/>
          <p:nvPr/>
        </p:nvSpPr>
        <p:spPr>
          <a:xfrm>
            <a:off x="3106050" y="4596714"/>
            <a:ext cx="3021709" cy="1136048"/>
          </a:xfrm>
          <a:prstGeom prst="wedgeRectCallout">
            <a:avLst>
              <a:gd name="adj1" fmla="val -52721"/>
              <a:gd name="adj2" fmla="val 790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Oglejmo si postopek deljenja!</a:t>
            </a:r>
            <a:endParaRPr lang="sl-SI" dirty="0"/>
          </a:p>
        </p:txBody>
      </p:sp>
      <p:sp>
        <p:nvSpPr>
          <p:cNvPr id="8" name="Označba mesta vsebine 2"/>
          <p:cNvSpPr txBox="1">
            <a:spLocks/>
          </p:cNvSpPr>
          <p:nvPr/>
        </p:nvSpPr>
        <p:spPr>
          <a:xfrm>
            <a:off x="3407456" y="2630704"/>
            <a:ext cx="4810897" cy="196601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sl-SI" sz="6600" dirty="0" smtClean="0"/>
              <a:t>596: 41= __ </a:t>
            </a:r>
            <a:endParaRPr lang="sl-SI" sz="6600" dirty="0"/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2"/>
    </mc:Choice>
    <mc:Fallback xmlns="">
      <p:transition spd="slow" advTm="12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4294967295"/>
          </p:nvPr>
        </p:nvSpPr>
        <p:spPr>
          <a:xfrm>
            <a:off x="6993920" y="2899084"/>
            <a:ext cx="4955054" cy="5601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>
                <a:sym typeface="Wingdings" panose="05000000000000000000" pitchFamily="2" charset="2"/>
              </a:rPr>
              <a:t>NAPIŠEM </a:t>
            </a:r>
            <a:r>
              <a:rPr lang="sl-SI" dirty="0" smtClean="0">
                <a:solidFill>
                  <a:srgbClr val="FF0000"/>
                </a:solidFill>
                <a:sym typeface="Wingdings" panose="05000000000000000000" pitchFamily="2" charset="2"/>
              </a:rPr>
              <a:t>1 </a:t>
            </a:r>
            <a:r>
              <a:rPr lang="sl-SI" dirty="0" smtClean="0">
                <a:sym typeface="Wingdings" panose="05000000000000000000" pitchFamily="2" charset="2"/>
              </a:rPr>
              <a:t>IN</a:t>
            </a:r>
            <a:r>
              <a:rPr lang="sl-SI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sl-SI" b="1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MNOŽIM NAZAJ z deliteljem 41</a:t>
            </a:r>
            <a:r>
              <a:rPr lang="sl-SI" dirty="0" smtClean="0">
                <a:solidFill>
                  <a:srgbClr val="92D050"/>
                </a:solidFill>
                <a:sym typeface="Wingdings" panose="05000000000000000000" pitchFamily="2" charset="2"/>
              </a:rPr>
              <a:t>                                          </a:t>
            </a:r>
            <a:endParaRPr lang="sl-SI" sz="6000" dirty="0"/>
          </a:p>
        </p:txBody>
      </p:sp>
      <p:sp>
        <p:nvSpPr>
          <p:cNvPr id="2" name="PoljeZBesedilom 1"/>
          <p:cNvSpPr txBox="1"/>
          <p:nvPr/>
        </p:nvSpPr>
        <p:spPr>
          <a:xfrm>
            <a:off x="6993920" y="2366715"/>
            <a:ext cx="2998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u="sng" dirty="0" smtClean="0">
                <a:solidFill>
                  <a:srgbClr val="FF0000"/>
                </a:solidFill>
              </a:rPr>
              <a:t>1</a:t>
            </a:r>
            <a:r>
              <a:rPr lang="sl-SI" u="sng" dirty="0">
                <a:sym typeface="Wingdings" panose="05000000000000000000" pitchFamily="2" charset="2"/>
              </a:rPr>
              <a:t> </a:t>
            </a:r>
            <a:r>
              <a:rPr lang="sl-SI" u="sng" dirty="0" smtClean="0">
                <a:sym typeface="Wingdings" panose="05000000000000000000" pitchFamily="2" charset="2"/>
              </a:rPr>
              <a:t>40= 40    </a:t>
            </a:r>
            <a:r>
              <a:rPr lang="sl-SI" dirty="0" smtClean="0">
                <a:solidFill>
                  <a:srgbClr val="FF0000"/>
                </a:solidFill>
              </a:rPr>
              <a:t>2</a:t>
            </a:r>
            <a:r>
              <a:rPr lang="sl-SI" dirty="0" smtClean="0">
                <a:sym typeface="Wingdings" panose="05000000000000000000" pitchFamily="2" charset="2"/>
              </a:rPr>
              <a:t> 40</a:t>
            </a:r>
            <a:r>
              <a:rPr lang="sl-SI" dirty="0">
                <a:sym typeface="Wingdings" panose="05000000000000000000" pitchFamily="2" charset="2"/>
              </a:rPr>
              <a:t>= </a:t>
            </a:r>
            <a:r>
              <a:rPr lang="sl-SI" dirty="0" smtClean="0">
                <a:sym typeface="Wingdings" panose="05000000000000000000" pitchFamily="2" charset="2"/>
              </a:rPr>
              <a:t>80</a:t>
            </a:r>
            <a:endParaRPr lang="sl-SI" dirty="0"/>
          </a:p>
          <a:p>
            <a:r>
              <a:rPr lang="sl-SI" dirty="0" smtClean="0">
                <a:sym typeface="Wingdings" panose="05000000000000000000" pitchFamily="2" charset="2"/>
              </a:rPr>
              <a:t>    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4115774" y="1222916"/>
            <a:ext cx="494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/>
              <a:t>4</a:t>
            </a:r>
            <a:r>
              <a:rPr lang="sl-SI" sz="1600" dirty="0" smtClean="0"/>
              <a:t>0</a:t>
            </a:r>
            <a:endParaRPr lang="sl-SI" sz="1600" dirty="0"/>
          </a:p>
        </p:txBody>
      </p:sp>
      <p:sp>
        <p:nvSpPr>
          <p:cNvPr id="4" name="Pravokotnik 3"/>
          <p:cNvSpPr/>
          <p:nvPr/>
        </p:nvSpPr>
        <p:spPr>
          <a:xfrm>
            <a:off x="712568" y="1410040"/>
            <a:ext cx="62813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6600" dirty="0">
                <a:solidFill>
                  <a:srgbClr val="FF0000"/>
                </a:solidFill>
              </a:rPr>
              <a:t>5 9</a:t>
            </a:r>
            <a:r>
              <a:rPr lang="sl-SI" sz="6600" dirty="0"/>
              <a:t> 6 : </a:t>
            </a:r>
            <a:r>
              <a:rPr lang="sl-SI" sz="6600" dirty="0" smtClean="0"/>
              <a:t>41= </a:t>
            </a:r>
            <a:endParaRPr lang="sl-SI" sz="6600" dirty="0"/>
          </a:p>
        </p:txBody>
      </p:sp>
      <p:sp>
        <p:nvSpPr>
          <p:cNvPr id="6" name="Pravokotnik 5"/>
          <p:cNvSpPr/>
          <p:nvPr/>
        </p:nvSpPr>
        <p:spPr>
          <a:xfrm>
            <a:off x="6936255" y="383283"/>
            <a:ext cx="4211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Število 5 je premalo.</a:t>
            </a:r>
          </a:p>
          <a:p>
            <a:r>
              <a:rPr lang="sl-SI" dirty="0"/>
              <a:t>Vzamem 59 in delim z 41.</a:t>
            </a:r>
          </a:p>
        </p:txBody>
      </p:sp>
      <p:sp>
        <p:nvSpPr>
          <p:cNvPr id="7" name="Pravokotnik 6"/>
          <p:cNvSpPr/>
          <p:nvPr/>
        </p:nvSpPr>
        <p:spPr>
          <a:xfrm>
            <a:off x="6993920" y="1295799"/>
            <a:ext cx="4211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DELITELJ 41 zaokrožim na </a:t>
            </a:r>
            <a:r>
              <a:rPr lang="sl-SI" dirty="0">
                <a:solidFill>
                  <a:srgbClr val="FF0000"/>
                </a:solidFill>
              </a:rPr>
              <a:t>40</a:t>
            </a:r>
            <a:r>
              <a:rPr lang="sl-SI" dirty="0"/>
              <a:t> in si zapišem! </a:t>
            </a:r>
          </a:p>
        </p:txBody>
      </p:sp>
      <p:sp>
        <p:nvSpPr>
          <p:cNvPr id="8" name="Pravokotnik 7"/>
          <p:cNvSpPr/>
          <p:nvPr/>
        </p:nvSpPr>
        <p:spPr>
          <a:xfrm>
            <a:off x="6993920" y="1831257"/>
            <a:ext cx="3527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POMISLIM NA VEČKRATNIKE ŠT. 40</a:t>
            </a:r>
            <a:r>
              <a:rPr lang="sl-SI" dirty="0"/>
              <a:t>.</a:t>
            </a:r>
          </a:p>
        </p:txBody>
      </p:sp>
      <p:sp>
        <p:nvSpPr>
          <p:cNvPr id="9" name="PoljeZBesedilom 8"/>
          <p:cNvSpPr txBox="1"/>
          <p:nvPr/>
        </p:nvSpPr>
        <p:spPr>
          <a:xfrm>
            <a:off x="5148286" y="1374346"/>
            <a:ext cx="7691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 smtClean="0">
                <a:solidFill>
                  <a:srgbClr val="FF0000"/>
                </a:solidFill>
              </a:rPr>
              <a:t>1</a:t>
            </a:r>
            <a:endParaRPr lang="sl-SI" sz="6600" dirty="0">
              <a:solidFill>
                <a:srgbClr val="FF0000"/>
              </a:solidFill>
            </a:endParaRPr>
          </a:p>
        </p:txBody>
      </p:sp>
      <p:cxnSp>
        <p:nvCxnSpPr>
          <p:cNvPr id="12" name="Raven povezovalnik 11"/>
          <p:cNvCxnSpPr/>
          <p:nvPr/>
        </p:nvCxnSpPr>
        <p:spPr>
          <a:xfrm>
            <a:off x="1688757" y="1410040"/>
            <a:ext cx="3377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ovezovalnik 12"/>
          <p:cNvCxnSpPr/>
          <p:nvPr/>
        </p:nvCxnSpPr>
        <p:spPr>
          <a:xfrm flipH="1">
            <a:off x="2038864" y="1396314"/>
            <a:ext cx="12357" cy="2688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Zvo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65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48"/>
    </mc:Choice>
    <mc:Fallback xmlns="">
      <p:transition spd="slow" advTm="66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41" x="1130300" y="5537200"/>
          <p14:tracePt t="20355" x="1181100" y="5454650"/>
          <p14:tracePt t="20363" x="1276350" y="5327650"/>
          <p14:tracePt t="20375" x="1384300" y="5200650"/>
          <p14:tracePt t="20389" x="1555750" y="5022850"/>
          <p14:tracePt t="20405" x="1720850" y="4819650"/>
          <p14:tracePt t="20421" x="1898650" y="4616450"/>
          <p14:tracePt t="20438" x="2057400" y="4438650"/>
          <p14:tracePt t="20457" x="2432050" y="4140200"/>
          <p14:tracePt t="20473" x="2730500" y="4006850"/>
          <p14:tracePt t="20488" x="3067050" y="3873500"/>
          <p14:tracePt t="20506" x="3321050" y="3771900"/>
          <p14:tracePt t="20522" x="3568700" y="3689350"/>
          <p14:tracePt t="20538" x="3860800" y="3619500"/>
          <p14:tracePt t="20557" x="4318000" y="3511550"/>
          <p14:tracePt t="20574" x="4337050" y="3505200"/>
          <p14:tracePt t="20688" x="4337050" y="3498850"/>
          <p14:tracePt t="20696" x="4343400" y="3498850"/>
          <p14:tracePt t="20706" x="4349750" y="3486150"/>
          <p14:tracePt t="20721" x="4387850" y="3403600"/>
          <p14:tracePt t="20737" x="4394200" y="3206750"/>
          <p14:tracePt t="20754" x="4375150" y="2787650"/>
          <p14:tracePt t="20772" x="4292600" y="2203450"/>
          <p14:tracePt t="20788" x="4235450" y="2108200"/>
          <p14:tracePt t="20804" x="4171950" y="2038350"/>
          <p14:tracePt t="20821" x="4114800" y="1962150"/>
          <p14:tracePt t="20839" x="4064000" y="1885950"/>
          <p14:tracePt t="20856" x="4032250" y="1841500"/>
          <p14:tracePt t="20872" x="4013200" y="1816100"/>
          <p14:tracePt t="20890" x="3968750" y="1784350"/>
          <p14:tracePt t="20904" x="3924300" y="1765300"/>
          <p14:tracePt t="20922" x="3867150" y="1739900"/>
          <p14:tracePt t="20938" x="3765550" y="1714500"/>
          <p14:tracePt t="20954" x="3632200" y="1689100"/>
          <p14:tracePt t="20971" x="3435350" y="1657350"/>
          <p14:tracePt t="20988" x="3282950" y="1651000"/>
          <p14:tracePt t="21004" x="3124200" y="1651000"/>
          <p14:tracePt t="21023" x="3016250" y="1663700"/>
          <p14:tracePt t="21039" x="2940050" y="1670050"/>
          <p14:tracePt t="21054" x="2844800" y="1676400"/>
          <p14:tracePt t="21072" x="2692400" y="1689100"/>
          <p14:tracePt t="21089" x="2495550" y="1701800"/>
          <p14:tracePt t="21106" x="2419350" y="1695450"/>
          <p14:tracePt t="21122" x="2362200" y="1676400"/>
          <p14:tracePt t="21138" x="2330450" y="1663700"/>
          <p14:tracePt t="21154" x="2311400" y="1651000"/>
          <p14:tracePt t="21171" x="2305050" y="1651000"/>
          <p14:tracePt t="21187" x="2298700" y="1644650"/>
          <p14:tracePt t="21204" x="2298700" y="1638300"/>
          <p14:tracePt t="21220" x="2298700" y="1631950"/>
          <p14:tracePt t="21237" x="2298700" y="1619250"/>
          <p14:tracePt t="21254" x="2286000" y="1606550"/>
          <p14:tracePt t="21271" x="2266950" y="1587500"/>
          <p14:tracePt t="21287" x="2241550" y="1568450"/>
          <p14:tracePt t="21306" x="2203450" y="1543050"/>
          <p14:tracePt t="21323" x="2139950" y="1517650"/>
          <p14:tracePt t="21342" x="2057400" y="1492250"/>
          <p14:tracePt t="21355" x="2006600" y="1473200"/>
          <p14:tracePt t="21374" x="1993900" y="1454150"/>
          <p14:tracePt t="21392" x="1968500" y="1441450"/>
          <p14:tracePt t="21407" x="1955800" y="1422400"/>
          <p14:tracePt t="21426" x="1936750" y="1409700"/>
          <p14:tracePt t="21439" x="1930400" y="1403350"/>
          <p14:tracePt t="21529" x="1924050" y="1403350"/>
          <p14:tracePt t="21550" x="1911350" y="1403350"/>
          <p14:tracePt t="21561" x="1898650" y="1390650"/>
          <p14:tracePt t="21576" x="1866900" y="1371600"/>
          <p14:tracePt t="21592" x="1797050" y="1358900"/>
          <p14:tracePt t="21608" x="1727200" y="1352550"/>
          <p14:tracePt t="21625" x="1663700" y="1358900"/>
          <p14:tracePt t="21640" x="1606550" y="1371600"/>
          <p14:tracePt t="21657" x="1568450" y="1377950"/>
          <p14:tracePt t="21664" x="1562100" y="1384300"/>
          <p14:tracePt t="21677" x="1549400" y="1384300"/>
          <p14:tracePt t="21898" x="1549400" y="1390650"/>
          <p14:tracePt t="21927" x="1555750" y="1397000"/>
          <p14:tracePt t="21934" x="1562100" y="1397000"/>
          <p14:tracePt t="21942" x="1568450" y="1397000"/>
          <p14:tracePt t="21958" x="1581150" y="1397000"/>
          <p14:tracePt t="21972" x="1593850" y="1397000"/>
          <p14:tracePt t="21988" x="1612900" y="1397000"/>
          <p14:tracePt t="22023" x="1619250" y="1397000"/>
          <p14:tracePt t="22281" x="1625600" y="1397000"/>
          <p14:tracePt t="22288" x="1631950" y="1397000"/>
          <p14:tracePt t="22301" x="1638300" y="1397000"/>
          <p14:tracePt t="22325" x="1644650" y="1397000"/>
          <p14:tracePt t="22331" x="1651000" y="1397000"/>
          <p14:tracePt t="22339" x="1657350" y="1397000"/>
          <p14:tracePt t="22355" x="1682750" y="1397000"/>
          <p14:tracePt t="22371" x="1720850" y="1397000"/>
          <p14:tracePt t="22388" x="1784350" y="1397000"/>
          <p14:tracePt t="22405" x="1854200" y="1397000"/>
          <p14:tracePt t="22422" x="1917700" y="1397000"/>
          <p14:tracePt t="22438" x="1943100" y="1397000"/>
          <p14:tracePt t="22455" x="1968500" y="1403350"/>
          <p14:tracePt t="22473" x="1987550" y="1409700"/>
          <p14:tracePt t="22491" x="2000250" y="1409700"/>
          <p14:tracePt t="22508" x="2019300" y="1416050"/>
          <p14:tracePt t="22524" x="2051050" y="1416050"/>
          <p14:tracePt t="22541" x="2133600" y="1435100"/>
          <p14:tracePt t="22557" x="2190750" y="1454150"/>
          <p14:tracePt t="22574" x="2235200" y="1460500"/>
          <p14:tracePt t="22591" x="2273300" y="1466850"/>
          <p14:tracePt t="22608" x="2292350" y="1473200"/>
          <p14:tracePt t="22625" x="2305050" y="1473200"/>
          <p14:tracePt t="22641" x="2317750" y="1473200"/>
          <p14:tracePt t="22657" x="2324100" y="1473200"/>
          <p14:tracePt t="22821" x="2317750" y="1473200"/>
          <p14:tracePt t="22836" x="2292350" y="1460500"/>
          <p14:tracePt t="22844" x="2286000" y="1460500"/>
          <p14:tracePt t="22856" x="2273300" y="1454150"/>
          <p14:tracePt t="22873" x="2260600" y="1441450"/>
          <p14:tracePt t="22890" x="2254250" y="1435100"/>
          <p14:tracePt t="22905" x="2247900" y="1422400"/>
          <p14:tracePt t="22922" x="2241550" y="1422400"/>
          <p14:tracePt t="22939" x="2235200" y="1416050"/>
          <p14:tracePt t="22956" x="2222500" y="1403350"/>
          <p14:tracePt t="22974" x="2209800" y="1403350"/>
          <p14:tracePt t="22991" x="2197100" y="1390650"/>
          <p14:tracePt t="23008" x="2178050" y="1390650"/>
          <p14:tracePt t="23023" x="2152650" y="1377950"/>
          <p14:tracePt t="23025" x="2139950" y="1377950"/>
          <p14:tracePt t="23039" x="2127250" y="1371600"/>
          <p14:tracePt t="23058" x="2101850" y="1371600"/>
          <p14:tracePt t="23075" x="2019300" y="1346200"/>
          <p14:tracePt t="23092" x="1974850" y="1346200"/>
          <p14:tracePt t="23106" x="1955800" y="1346200"/>
          <p14:tracePt t="23124" x="1936750" y="1346200"/>
          <p14:tracePt t="23139" x="1924050" y="1339850"/>
          <p14:tracePt t="23142" x="1917700" y="1339850"/>
          <p14:tracePt t="23237" x="1924050" y="1339850"/>
          <p14:tracePt t="23243" x="1924050" y="1346200"/>
          <p14:tracePt t="23261" x="1930400" y="1346200"/>
          <p14:tracePt t="23274" x="1936750" y="1358900"/>
          <p14:tracePt t="23292" x="1943100" y="1365250"/>
          <p14:tracePt t="23307" x="1949450" y="1371600"/>
          <p14:tracePt t="23324" x="1955800" y="1384300"/>
          <p14:tracePt t="23340" x="1968500" y="1390650"/>
          <p14:tracePt t="23357" x="1974850" y="1403350"/>
          <p14:tracePt t="23374" x="1987550" y="1409700"/>
          <p14:tracePt t="23391" x="2000250" y="1416050"/>
          <p14:tracePt t="23408" x="2006600" y="1416050"/>
          <p14:tracePt t="23424" x="2012950" y="1422400"/>
          <p14:tracePt t="23440" x="2019300" y="1422400"/>
          <p14:tracePt t="23456" x="2019300" y="1428750"/>
          <p14:tracePt t="23473" x="2025650" y="1428750"/>
          <p14:tracePt t="23489" x="2025650" y="1435100"/>
          <p14:tracePt t="23525" x="2032000" y="1441450"/>
          <p14:tracePt t="23544" x="2038350" y="1454150"/>
          <p14:tracePt t="23562" x="2044700" y="1454150"/>
          <p14:tracePt t="23576" x="2044700" y="1460500"/>
          <p14:tracePt t="23592" x="2044700" y="1466850"/>
          <p14:tracePt t="23611" x="2044700" y="1485900"/>
          <p14:tracePt t="23628" x="2038350" y="1498600"/>
          <p14:tracePt t="23644" x="2019300" y="1517650"/>
          <p14:tracePt t="23659" x="2006600" y="1536700"/>
          <p14:tracePt t="23674" x="1987550" y="1562100"/>
          <p14:tracePt t="23695" x="1968500" y="1581150"/>
          <p14:tracePt t="23709" x="1955800" y="1593850"/>
          <p14:tracePt t="23727" x="1924050" y="1625600"/>
          <p14:tracePt t="23741" x="1911350" y="1638300"/>
          <p14:tracePt t="23758" x="1898650" y="1657350"/>
          <p14:tracePt t="23774" x="1879600" y="1676400"/>
          <p14:tracePt t="23792" x="1866900" y="1695450"/>
          <p14:tracePt t="23810" x="1847850" y="1714500"/>
          <p14:tracePt t="23825" x="1841500" y="1727200"/>
          <p14:tracePt t="23843" x="1828800" y="1752600"/>
          <p14:tracePt t="23859" x="1816100" y="1784350"/>
          <p14:tracePt t="23876" x="1816100" y="1803400"/>
          <p14:tracePt t="23892" x="1816100" y="1816100"/>
          <p14:tracePt t="23909" x="1816100" y="1828800"/>
          <p14:tracePt t="23926" x="1816100" y="1835150"/>
          <p14:tracePt t="24029" x="1822450" y="1835150"/>
          <p14:tracePt t="24039" x="1854200" y="1816100"/>
          <p14:tracePt t="24047" x="1879600" y="1790700"/>
          <p14:tracePt t="24060" x="1943100" y="1752600"/>
          <p14:tracePt t="24080" x="1987550" y="1714500"/>
          <p14:tracePt t="24094" x="2038350" y="1663700"/>
          <p14:tracePt t="24108" x="2095500" y="1612900"/>
          <p14:tracePt t="24123" x="2127250" y="1562100"/>
          <p14:tracePt t="24142" x="2146300" y="1524000"/>
          <p14:tracePt t="24158" x="2152650" y="1485900"/>
          <p14:tracePt t="24174" x="2152650" y="1466850"/>
          <p14:tracePt t="24192" x="2120900" y="1435100"/>
          <p14:tracePt t="24208" x="2101850" y="1416050"/>
          <p14:tracePt t="24224" x="2089150" y="1397000"/>
          <p14:tracePt t="24241" x="2070100" y="1377950"/>
          <p14:tracePt t="24263" x="2051050" y="1352550"/>
          <p14:tracePt t="24278" x="2044700" y="1339850"/>
          <p14:tracePt t="24296" x="2038350" y="1333500"/>
          <p14:tracePt t="24375" x="2051050" y="1333500"/>
          <p14:tracePt t="24383" x="2057400" y="1346200"/>
          <p14:tracePt t="24396" x="2076450" y="1358900"/>
          <p14:tracePt t="24410" x="2076450" y="1365250"/>
          <p14:tracePt t="24428" x="2095500" y="1384300"/>
          <p14:tracePt t="24444" x="2101850" y="1397000"/>
          <p14:tracePt t="24462" x="2108200" y="1403350"/>
          <p14:tracePt t="24477" x="2120900" y="1416050"/>
          <p14:tracePt t="24495" x="2133600" y="1466850"/>
          <p14:tracePt t="24510" x="2133600" y="1536700"/>
          <p14:tracePt t="24527" x="2120900" y="1625600"/>
          <p14:tracePt t="24541" x="2114550" y="1657350"/>
          <p14:tracePt t="24557" x="2101850" y="1689100"/>
          <p14:tracePt t="24574" x="2076450" y="1720850"/>
          <p14:tracePt t="24591" x="2076450" y="1739900"/>
          <p14:tracePt t="24608" x="2070100" y="1739900"/>
          <p14:tracePt t="24623" x="2063750" y="1758950"/>
          <p14:tracePt t="24645" x="2032000" y="1809750"/>
          <p14:tracePt t="24651" x="2006600" y="1847850"/>
          <p14:tracePt t="24661" x="1981200" y="1885950"/>
          <p14:tracePt t="24679" x="1936750" y="1962150"/>
          <p14:tracePt t="24695" x="1885950" y="2063750"/>
          <p14:tracePt t="24709" x="1746250" y="2311400"/>
          <p14:tracePt t="24727" x="1536700" y="2698750"/>
          <p14:tracePt t="24746" x="1327150" y="3327400"/>
          <p14:tracePt t="24762" x="1200150" y="3854450"/>
          <p14:tracePt t="24777" x="1104900" y="4425950"/>
          <p14:tracePt t="24791" x="1047750" y="4959350"/>
          <p14:tracePt t="24807" x="1003300" y="5454650"/>
          <p14:tracePt t="24823" x="965200" y="5829300"/>
          <p14:tracePt t="24840" x="927100" y="6070600"/>
          <p14:tracePt t="24858" x="901700" y="6203950"/>
          <p14:tracePt t="24874" x="895350" y="6280150"/>
          <p14:tracePt t="24891" x="889000" y="6305550"/>
          <p14:tracePt t="24907" x="889000" y="6311900"/>
          <p14:tracePt t="24978" x="889000" y="6318250"/>
          <p14:tracePt t="24987" x="889000" y="6324600"/>
          <p14:tracePt t="25000" x="889000" y="6337300"/>
          <p14:tracePt t="25215" x="895350" y="6343650"/>
          <p14:tracePt t="25226" x="901700" y="6350000"/>
          <p14:tracePt t="25245" x="901700" y="6356350"/>
          <p14:tracePt t="25264" x="908050" y="6356350"/>
          <p14:tracePt t="26223" x="927100" y="6350000"/>
          <p14:tracePt t="26231" x="946150" y="6337300"/>
          <p14:tracePt t="26246" x="1022350" y="6311900"/>
          <p14:tracePt t="26261" x="1111250" y="6286500"/>
          <p14:tracePt t="26277" x="1231900" y="6261100"/>
          <p14:tracePt t="26292" x="1346200" y="6235700"/>
          <p14:tracePt t="26310" x="1517650" y="6223000"/>
          <p14:tracePt t="26326" x="1803400" y="6203950"/>
          <p14:tracePt t="26343" x="2381250" y="6184900"/>
          <p14:tracePt t="26360" x="2882900" y="6184900"/>
          <p14:tracePt t="26377" x="3371850" y="6159500"/>
          <p14:tracePt t="26393" x="3575050" y="6127750"/>
          <p14:tracePt t="26410" x="3683000" y="6089650"/>
          <p14:tracePt t="26426" x="3867150" y="6007100"/>
          <p14:tracePt t="26443" x="4191000" y="5873750"/>
          <p14:tracePt t="26461" x="4756150" y="5588000"/>
          <p14:tracePt t="26478" x="5238750" y="5264150"/>
          <p14:tracePt t="26493" x="5842000" y="4826000"/>
          <p14:tracePt t="26511" x="6362700" y="4425950"/>
          <p14:tracePt t="26526" x="6680200" y="4184650"/>
          <p14:tracePt t="26543" x="6762750" y="4025900"/>
          <p14:tracePt t="26563" x="6826250" y="3879850"/>
          <p14:tracePt t="26577" x="6845300" y="3822700"/>
          <p14:tracePt t="26594" x="6851650" y="3797300"/>
          <p14:tracePt t="26610" x="6851650" y="3778250"/>
          <p14:tracePt t="26627" x="6845300" y="3765550"/>
          <p14:tracePt t="26643" x="6838950" y="3752850"/>
          <p14:tracePt t="26662" x="6838950" y="3746500"/>
          <p14:tracePt t="29251" x="6832600" y="3746500"/>
          <p14:tracePt t="29269" x="6826250" y="3746500"/>
          <p14:tracePt t="29277" x="6813550" y="3746500"/>
          <p14:tracePt t="29286" x="6800850" y="3746500"/>
          <p14:tracePt t="29298" x="6788150" y="3740150"/>
          <p14:tracePt t="29312" x="6743700" y="3740150"/>
          <p14:tracePt t="29329" x="6604000" y="3733800"/>
          <p14:tracePt t="29345" x="6470650" y="3752850"/>
          <p14:tracePt t="29363" x="6330950" y="3771900"/>
          <p14:tracePt t="29379" x="6203950" y="3797300"/>
          <p14:tracePt t="29395" x="6038850" y="3784600"/>
          <p14:tracePt t="29412" x="5778500" y="3670300"/>
          <p14:tracePt t="29429" x="5505450" y="3517900"/>
          <p14:tracePt t="29446" x="5289550" y="3378200"/>
          <p14:tracePt t="29462" x="5207000" y="3295650"/>
          <p14:tracePt t="29479" x="5130800" y="3219450"/>
          <p14:tracePt t="29496" x="5067300" y="3124200"/>
          <p14:tracePt t="29513" x="5003800" y="3022600"/>
          <p14:tracePt t="29530" x="4959350" y="2940050"/>
          <p14:tracePt t="29547" x="4851400" y="2794000"/>
          <p14:tracePt t="29565" x="4794250" y="2692400"/>
          <p14:tracePt t="29579" x="4737100" y="2597150"/>
          <p14:tracePt t="29596" x="4679950" y="2520950"/>
          <p14:tracePt t="29613" x="4641850" y="2463800"/>
          <p14:tracePt t="29630" x="4610100" y="2419350"/>
          <p14:tracePt t="29647" x="4578350" y="2362200"/>
          <p14:tracePt t="29663" x="4559300" y="2336800"/>
          <p14:tracePt t="29680" x="4546600" y="2317750"/>
          <p14:tracePt t="29697" x="4533900" y="2311400"/>
          <p14:tracePt t="29713" x="4533900" y="2305050"/>
          <p14:tracePt t="29730" x="4521200" y="2292350"/>
          <p14:tracePt t="29746" x="4514850" y="2279650"/>
          <p14:tracePt t="29763" x="4508500" y="2273300"/>
          <p14:tracePt t="48962" x="4502150" y="2273300"/>
          <p14:tracePt t="48972" x="4419600" y="2266950"/>
          <p14:tracePt t="48985" x="4368800" y="2266950"/>
          <p14:tracePt t="49000" x="4267200" y="2279650"/>
          <p14:tracePt t="49019" x="4133850" y="2298700"/>
          <p14:tracePt t="49034" x="3727450" y="2349500"/>
          <p14:tracePt t="49052" x="3225800" y="2362200"/>
          <p14:tracePt t="49067" x="2768600" y="2349500"/>
          <p14:tracePt t="49085" x="2444750" y="2317750"/>
          <p14:tracePt t="49100" x="2292350" y="2298700"/>
          <p14:tracePt t="49118" x="2222500" y="2292350"/>
          <p14:tracePt t="49134" x="2209800" y="2292350"/>
          <p14:tracePt t="49154" x="2203450" y="2292350"/>
          <p14:tracePt t="49414" x="2197100" y="2292350"/>
          <p14:tracePt t="49422" x="2190750" y="2286000"/>
          <p14:tracePt t="49438" x="2184400" y="2286000"/>
          <p14:tracePt t="49451" x="2184400" y="2279650"/>
          <p14:tracePt t="50350" x="2178050" y="2279650"/>
          <p14:tracePt t="50358" x="2165350" y="2279650"/>
          <p14:tracePt t="50368" x="2159000" y="2279650"/>
          <p14:tracePt t="50385" x="2133600" y="2286000"/>
          <p14:tracePt t="50401" x="2114550" y="2286000"/>
          <p14:tracePt t="50417" x="2070100" y="2286000"/>
          <p14:tracePt t="50434" x="1981200" y="2298700"/>
          <p14:tracePt t="50450" x="1879600" y="2305050"/>
          <p14:tracePt t="50467" x="1790700" y="2305050"/>
          <p14:tracePt t="50484" x="1720850" y="2298700"/>
          <p14:tracePt t="50501" x="1651000" y="2286000"/>
          <p14:tracePt t="50517" x="1638300" y="2286000"/>
          <p14:tracePt t="50550" x="1631950" y="2279650"/>
          <p14:tracePt t="50570" x="1619250" y="2279650"/>
          <p14:tracePt t="50828" x="1625600" y="2279650"/>
          <p14:tracePt t="50848" x="1631950" y="2273300"/>
          <p14:tracePt t="50855" x="1638300" y="2273300"/>
          <p14:tracePt t="50867" x="1657350" y="2266950"/>
          <p14:tracePt t="50883" x="1670050" y="2260600"/>
          <p14:tracePt t="50900" x="1689100" y="2260600"/>
          <p14:tracePt t="50917" x="1701800" y="2254250"/>
          <p14:tracePt t="50933" x="1708150" y="2254250"/>
          <p14:tracePt t="50951" x="1714500" y="2254250"/>
          <p14:tracePt t="50984" x="1720850" y="2254250"/>
          <p14:tracePt t="51151" x="1727200" y="2260600"/>
          <p14:tracePt t="51163" x="1739900" y="2266950"/>
          <p14:tracePt t="51171" x="1746250" y="2279650"/>
          <p14:tracePt t="51187" x="1771650" y="2305050"/>
          <p14:tracePt t="51202" x="1778000" y="2311400"/>
          <p14:tracePt t="51218" x="1790700" y="2330450"/>
          <p14:tracePt t="51234" x="1803400" y="2336800"/>
          <p14:tracePt t="51251" x="1809750" y="2336800"/>
          <p14:tracePt t="51268" x="1816100" y="2336800"/>
          <p14:tracePt t="51284" x="1822450" y="2336800"/>
          <p14:tracePt t="51301" x="1835150" y="2324100"/>
          <p14:tracePt t="51318" x="1854200" y="2311400"/>
          <p14:tracePt t="51335" x="1879600" y="2286000"/>
          <p14:tracePt t="51351" x="1898650" y="2266950"/>
          <p14:tracePt t="51368" x="1911350" y="2254250"/>
          <p14:tracePt t="51385" x="1917700" y="2241550"/>
          <p14:tracePt t="51402" x="1930400" y="2235200"/>
          <p14:tracePt t="51418" x="1930400" y="2228850"/>
          <p14:tracePt t="51435" x="1936750" y="2222500"/>
          <p14:tracePt t="51451" x="1936750" y="2216150"/>
          <p14:tracePt t="51470" x="1936750" y="2209800"/>
          <p14:tracePt t="51485" x="1943100" y="2197100"/>
          <p14:tracePt t="51502" x="1943100" y="2184400"/>
          <p14:tracePt t="51518" x="1943100" y="2178050"/>
          <p14:tracePt t="51535" x="1943100" y="2171700"/>
          <p14:tracePt t="51552" x="1936750" y="2171700"/>
          <p14:tracePt t="51568" x="1936750" y="2165350"/>
          <p14:tracePt t="51585" x="1930400" y="2165350"/>
          <p14:tracePt t="51602" x="1930400" y="2152650"/>
          <p14:tracePt t="51637" x="1924050" y="2152650"/>
          <p14:tracePt t="52447" x="1930400" y="2159000"/>
          <p14:tracePt t="52454" x="1943100" y="2184400"/>
          <p14:tracePt t="52472" x="1974850" y="2247900"/>
          <p14:tracePt t="52487" x="2051050" y="2349500"/>
          <p14:tracePt t="52503" x="2133600" y="2495550"/>
          <p14:tracePt t="52520" x="2228850" y="2584450"/>
          <p14:tracePt t="52536" x="2311400" y="2654300"/>
          <p14:tracePt t="52552" x="2387600" y="2711450"/>
          <p14:tracePt t="52569" x="2444750" y="2743200"/>
          <p14:tracePt t="52587" x="2476500" y="2762250"/>
          <p14:tracePt t="52602" x="2501900" y="2781300"/>
          <p14:tracePt t="52621" x="2514600" y="2787650"/>
          <p14:tracePt t="52636" x="2520950" y="2787650"/>
          <p14:tracePt t="52653" x="2540000" y="2794000"/>
          <p14:tracePt t="52671" x="2559050" y="2794000"/>
          <p14:tracePt t="52687" x="2590800" y="2794000"/>
          <p14:tracePt t="52703" x="2628900" y="2806700"/>
          <p14:tracePt t="52719" x="2679700" y="2825750"/>
          <p14:tracePt t="52735" x="2755900" y="2857500"/>
          <p14:tracePt t="52753" x="2863850" y="2889250"/>
          <p14:tracePt t="52770" x="3016250" y="2940050"/>
          <p14:tracePt t="52785" x="3187700" y="2984500"/>
          <p14:tracePt t="52804" x="3486150" y="3028950"/>
          <p14:tracePt t="52819" x="3778250" y="3067050"/>
          <p14:tracePt t="52836" x="4095750" y="3086100"/>
          <p14:tracePt t="52853" x="4470400" y="3105150"/>
          <p14:tracePt t="52871" x="4845050" y="3105150"/>
          <p14:tracePt t="52888" x="5429250" y="3067050"/>
          <p14:tracePt t="52904" x="5626100" y="3054350"/>
          <p14:tracePt t="52920" x="5746750" y="3035300"/>
          <p14:tracePt t="52936" x="5842000" y="3009900"/>
          <p14:tracePt t="52953" x="5918200" y="2984500"/>
          <p14:tracePt t="52970" x="5981700" y="2965450"/>
          <p14:tracePt t="52988" x="6032500" y="2933700"/>
          <p14:tracePt t="53004" x="6051550" y="2921000"/>
          <p14:tracePt t="53020" x="6064250" y="2908300"/>
          <p14:tracePt t="53037" x="6076950" y="2889250"/>
          <p14:tracePt t="53053" x="6089650" y="2870200"/>
          <p14:tracePt t="53070" x="6096000" y="2863850"/>
          <p14:tracePt t="53088" x="6096000" y="2857500"/>
          <p14:tracePt t="53121" x="6096000" y="2844800"/>
          <p14:tracePt t="53137" x="6089650" y="2838450"/>
          <p14:tracePt t="53155" x="6089650" y="2832100"/>
          <p14:tracePt t="53174" x="6083300" y="2825750"/>
          <p14:tracePt t="53187" x="6076950" y="2825750"/>
          <p14:tracePt t="53190" x="6070600" y="2819400"/>
          <p14:tracePt t="53203" x="6070600" y="2813050"/>
          <p14:tracePt t="53259" x="6064250" y="2813050"/>
          <p14:tracePt t="53291" x="6064250" y="2806700"/>
          <p14:tracePt t="53347" x="6057900" y="2806700"/>
          <p14:tracePt t="53391" x="6051550" y="2806700"/>
          <p14:tracePt t="53473" x="6045200" y="2806700"/>
          <p14:tracePt t="53498" x="6038850" y="2806700"/>
          <p14:tracePt t="53506" x="6032500" y="2806700"/>
          <p14:tracePt t="53523" x="6026150" y="2806700"/>
          <p14:tracePt t="53539" x="6019800" y="2806700"/>
          <p14:tracePt t="53556" x="6013450" y="2806700"/>
          <p14:tracePt t="53572" x="6000750" y="2806700"/>
          <p14:tracePt t="53591" x="5988050" y="2813050"/>
          <p14:tracePt t="53606" x="5969000" y="2819400"/>
          <p14:tracePt t="53624" x="5943600" y="2838450"/>
          <p14:tracePt t="53639" x="5924550" y="2851150"/>
          <p14:tracePt t="53657" x="5905500" y="2851150"/>
          <p14:tracePt t="53675" x="5886450" y="2863850"/>
          <p14:tracePt t="53690" x="5867400" y="2863850"/>
          <p14:tracePt t="53694" x="5854700" y="2870200"/>
          <p14:tracePt t="53705" x="5848350" y="2870200"/>
          <p14:tracePt t="53720" x="5835650" y="2870200"/>
          <p14:tracePt t="53736" x="5829300" y="2870200"/>
          <p14:tracePt t="53753" x="5816600" y="2870200"/>
          <p14:tracePt t="53770" x="5803900" y="2876550"/>
          <p14:tracePt t="53787" x="5784850" y="2876550"/>
          <p14:tracePt t="53803" x="5759450" y="2882900"/>
          <p14:tracePt t="53821" x="5746750" y="2882900"/>
          <p14:tracePt t="53841" x="5715000" y="2889250"/>
          <p14:tracePt t="53857" x="5695950" y="2895600"/>
          <p14:tracePt t="53872" x="5689600" y="2895600"/>
          <p14:tracePt t="53888" x="5683250" y="2895600"/>
          <p14:tracePt t="53990" x="5676900" y="2895600"/>
          <p14:tracePt t="54006" x="5664200" y="2895600"/>
          <p14:tracePt t="54017" x="5651500" y="2889250"/>
          <p14:tracePt t="54028" x="5626100" y="2870200"/>
          <p14:tracePt t="54037" x="5600700" y="2851150"/>
          <p14:tracePt t="54054" x="5556250" y="2819400"/>
          <p14:tracePt t="54070" x="5492750" y="2787650"/>
          <p14:tracePt t="54089" x="5391150" y="2755900"/>
          <p14:tracePt t="54106" x="5314950" y="2724150"/>
          <p14:tracePt t="54122" x="5238750" y="2686050"/>
          <p14:tracePt t="54137" x="5168900" y="2647950"/>
          <p14:tracePt t="54155" x="5086350" y="2590800"/>
          <p14:tracePt t="54171" x="5010150" y="2546350"/>
          <p14:tracePt t="54188" x="4940300" y="2501900"/>
          <p14:tracePt t="54193" x="4902200" y="2476500"/>
          <p14:tracePt t="54207" x="4826000" y="2438400"/>
          <p14:tracePt t="54222" x="4749800" y="2406650"/>
          <p14:tracePt t="54239" x="4686300" y="2381250"/>
          <p14:tracePt t="54254" x="4616450" y="2349500"/>
          <p14:tracePt t="54273" x="4533900" y="2311400"/>
          <p14:tracePt t="54289" x="4483100" y="2292350"/>
          <p14:tracePt t="54305" x="4432300" y="2266950"/>
          <p14:tracePt t="54321" x="4381500" y="2247900"/>
          <p14:tracePt t="54338" x="4330700" y="2228850"/>
          <p14:tracePt t="54354" x="4305300" y="2203450"/>
          <p14:tracePt t="54371" x="4292600" y="2190750"/>
          <p14:tracePt t="54387" x="4279900" y="2184400"/>
          <p14:tracePt t="54403" x="4260850" y="2165350"/>
          <p14:tracePt t="54425" x="4241800" y="2146300"/>
          <p14:tracePt t="54440" x="4229100" y="2139950"/>
          <p14:tracePt t="54457" x="4222750" y="2133600"/>
          <p14:tracePt t="54473" x="4210050" y="2114550"/>
          <p14:tracePt t="54493" x="4203700" y="2063750"/>
          <p14:tracePt t="54508" x="4203700" y="2000250"/>
          <p14:tracePt t="54523" x="4210050" y="1924050"/>
          <p14:tracePt t="54539" x="4235450" y="1841500"/>
          <p14:tracePt t="54556" x="4273550" y="1739900"/>
          <p14:tracePt t="54572" x="4324350" y="1631950"/>
          <p14:tracePt t="54588" x="4375150" y="1543050"/>
          <p14:tracePt t="54608" x="4451350" y="1466850"/>
          <p14:tracePt t="54623" x="4476750" y="1441450"/>
          <p14:tracePt t="54640" x="4495800" y="1422400"/>
          <p14:tracePt t="54655" x="4514850" y="1403350"/>
          <p14:tracePt t="54673" x="4533900" y="1384300"/>
          <p14:tracePt t="54688" x="4552950" y="1377950"/>
          <p14:tracePt t="54705" x="4559300" y="1371600"/>
          <p14:tracePt t="54813" x="4559300" y="1365250"/>
          <p14:tracePt t="55075" x="4565650" y="1365250"/>
          <p14:tracePt t="55090" x="4572000" y="1365250"/>
          <p14:tracePt t="55106" x="4572000" y="1358900"/>
          <p14:tracePt t="55115" x="4552950" y="1327150"/>
          <p14:tracePt t="55122" x="4514850" y="1295400"/>
          <p14:tracePt t="55138" x="4425950" y="1225550"/>
          <p14:tracePt t="55154" x="4311650" y="1187450"/>
          <p14:tracePt t="55171" x="4140200" y="1168400"/>
          <p14:tracePt t="55188" x="3873500" y="1130300"/>
          <p14:tracePt t="55205" x="3727450" y="1104900"/>
          <p14:tracePt t="55222" x="3594100" y="1098550"/>
          <p14:tracePt t="55238" x="3448050" y="1092200"/>
          <p14:tracePt t="55256" x="3308350" y="1079500"/>
          <p14:tracePt t="55274" x="3130550" y="1079500"/>
          <p14:tracePt t="55290" x="3048000" y="1085850"/>
          <p14:tracePt t="55305" x="3003550" y="1092200"/>
          <p14:tracePt t="55322" x="2959100" y="1111250"/>
          <p14:tracePt t="55339" x="2908300" y="1123950"/>
          <p14:tracePt t="55358" x="2800350" y="1162050"/>
          <p14:tracePt t="55374" x="2724150" y="1193800"/>
          <p14:tracePt t="55389" x="2584450" y="1250950"/>
          <p14:tracePt t="55406" x="2349500" y="1352550"/>
          <p14:tracePt t="55422" x="2051050" y="1447800"/>
          <p14:tracePt t="55438" x="1860550" y="1492250"/>
          <p14:tracePt t="55455" x="1689100" y="1530350"/>
          <p14:tracePt t="55472" x="1524000" y="1568450"/>
          <p14:tracePt t="55489" x="1320800" y="1676400"/>
          <p14:tracePt t="55505" x="1206500" y="1758950"/>
          <p14:tracePt t="55526" x="1092200" y="1841500"/>
          <p14:tracePt t="55543" x="1003300" y="1924050"/>
          <p14:tracePt t="55560" x="876300" y="2044700"/>
          <p14:tracePt t="55577" x="800100" y="2120900"/>
          <p14:tracePt t="55591" x="768350" y="2171700"/>
          <p14:tracePt t="55608" x="749300" y="2190750"/>
          <p14:tracePt t="55623" x="730250" y="2209800"/>
          <p14:tracePt t="55639" x="717550" y="2228850"/>
          <p14:tracePt t="55655" x="704850" y="2247900"/>
          <p14:tracePt t="55673" x="698500" y="2260600"/>
          <p14:tracePt t="55689" x="698500" y="2273300"/>
          <p14:tracePt t="55705" x="692150" y="2286000"/>
          <p14:tracePt t="55708" x="692150" y="2292350"/>
          <p14:tracePt t="55723" x="704850" y="2311400"/>
          <p14:tracePt t="55739" x="711200" y="2324100"/>
          <p14:tracePt t="55756" x="717550" y="2330450"/>
          <p14:tracePt t="55775" x="730250" y="2349500"/>
          <p14:tracePt t="55792" x="742950" y="2362200"/>
          <p14:tracePt t="55806" x="762000" y="2374900"/>
          <p14:tracePt t="55824" x="781050" y="2374900"/>
          <p14:tracePt t="55839" x="806450" y="2374900"/>
          <p14:tracePt t="55856" x="895350" y="2349500"/>
          <p14:tracePt t="55873" x="1003300" y="2324100"/>
          <p14:tracePt t="55892" x="1111250" y="2298700"/>
          <p14:tracePt t="55908" x="1270000" y="2266950"/>
          <p14:tracePt t="55925" x="1365250" y="2260600"/>
          <p14:tracePt t="55940" x="1428750" y="2254250"/>
          <p14:tracePt t="55956" x="1447800" y="2254250"/>
          <p14:tracePt t="55973" x="1466850" y="2254250"/>
          <p14:tracePt t="55992" x="1485900" y="2254250"/>
          <p14:tracePt t="56006" x="1511300" y="2254250"/>
          <p14:tracePt t="56024" x="1549400" y="2247900"/>
          <p14:tracePt t="56040" x="1568450" y="2241550"/>
          <p14:tracePt t="56056" x="1587500" y="2228850"/>
          <p14:tracePt t="56073" x="1612900" y="2222500"/>
          <p14:tracePt t="56090" x="1625600" y="2216150"/>
          <p14:tracePt t="56224" x="1625600" y="2209800"/>
          <p14:tracePt t="56803" x="1638300" y="2222500"/>
          <p14:tracePt t="56809" x="1638300" y="2228850"/>
          <p14:tracePt t="56823" x="1644650" y="2241550"/>
          <p14:tracePt t="56839" x="1663700" y="2266950"/>
          <p14:tracePt t="56857" x="1701800" y="2387600"/>
          <p14:tracePt t="56873" x="1733550" y="2495550"/>
          <p14:tracePt t="56890" x="1784350" y="2622550"/>
          <p14:tracePt t="56906" x="1822450" y="2768600"/>
          <p14:tracePt t="56923" x="1905000" y="2971800"/>
          <p14:tracePt t="56939" x="2019300" y="3232150"/>
          <p14:tracePt t="56957" x="2159000" y="3505200"/>
          <p14:tracePt t="56977" x="2241550" y="3606800"/>
          <p14:tracePt t="56994" x="2324100" y="3670300"/>
          <p14:tracePt t="57009" x="2393950" y="3702050"/>
          <p14:tracePt t="57027" x="2463800" y="3733800"/>
          <p14:tracePt t="57042" x="2495550" y="3746500"/>
          <p14:tracePt t="57060" x="2597150" y="3765550"/>
          <p14:tracePt t="57074" x="2692400" y="3797300"/>
          <p14:tracePt t="57092" x="2794000" y="3816350"/>
          <p14:tracePt t="57108" x="2940050" y="3841750"/>
          <p14:tracePt t="57128" x="3149600" y="3860800"/>
          <p14:tracePt t="57143" x="3263900" y="3867150"/>
          <p14:tracePt t="57160" x="3346450" y="3860800"/>
          <p14:tracePt t="57174" x="3498850" y="3848100"/>
          <p14:tracePt t="57192" x="3752850" y="3829050"/>
          <p14:tracePt t="57207" x="4025900" y="3803650"/>
          <p14:tracePt t="57225" x="4248150" y="3771900"/>
          <p14:tracePt t="57241" x="4413250" y="3740150"/>
          <p14:tracePt t="57258" x="4527550" y="3714750"/>
          <p14:tracePt t="57275" x="4654550" y="3676650"/>
          <p14:tracePt t="57292" x="4692650" y="3657600"/>
          <p14:tracePt t="57308" x="4718050" y="3638550"/>
          <p14:tracePt t="57324" x="4743450" y="3619500"/>
          <p14:tracePt t="57341" x="4762500" y="3594100"/>
          <p14:tracePt t="57358" x="4781550" y="3575050"/>
          <p14:tracePt t="57375" x="4813300" y="3543300"/>
          <p14:tracePt t="57393" x="4838700" y="3517900"/>
          <p14:tracePt t="57408" x="4883150" y="3486150"/>
          <p14:tracePt t="57424" x="4914900" y="3448050"/>
          <p14:tracePt t="57441" x="4946650" y="3397250"/>
          <p14:tracePt t="57458" x="4991100" y="3333750"/>
          <p14:tracePt t="57475" x="5105400" y="3206750"/>
          <p14:tracePt t="57492" x="5181600" y="3117850"/>
          <p14:tracePt t="57508" x="5238750" y="3035300"/>
          <p14:tracePt t="57525" x="5257800" y="3009900"/>
          <p14:tracePt t="57541" x="5276850" y="2978150"/>
          <p14:tracePt t="57558" x="5302250" y="2946400"/>
          <p14:tracePt t="57575" x="5321300" y="2895600"/>
          <p14:tracePt t="57592" x="5346700" y="2832100"/>
          <p14:tracePt t="57609" x="5378450" y="2762250"/>
          <p14:tracePt t="57625" x="5391150" y="2705100"/>
          <p14:tracePt t="57641" x="5403850" y="2641600"/>
          <p14:tracePt t="57657" x="5429250" y="2584450"/>
          <p14:tracePt t="57673" x="5441950" y="2533650"/>
          <p14:tracePt t="57691" x="5454650" y="2514600"/>
          <p14:tracePt t="57707" x="5461000" y="2495550"/>
          <p14:tracePt t="57724" x="5473700" y="2470150"/>
          <p14:tracePt t="57740" x="5486400" y="2451100"/>
          <p14:tracePt t="57757" x="5492750" y="2438400"/>
          <p14:tracePt t="57773" x="5492750" y="2425700"/>
          <p14:tracePt t="57790" x="5499100" y="2413000"/>
          <p14:tracePt t="57807" x="5505450" y="2400300"/>
          <p14:tracePt t="57825" x="5511800" y="2387600"/>
          <p14:tracePt t="57843" x="5511800" y="2374900"/>
          <p14:tracePt t="57859" x="5518150" y="2374900"/>
          <p14:tracePt t="57876" x="5518150" y="2368550"/>
          <p14:tracePt t="57908" x="5518150" y="2362200"/>
          <p14:tracePt t="57925" x="5511800" y="2355850"/>
          <p14:tracePt t="57942" x="5511800" y="2349500"/>
          <p14:tracePt t="57958" x="5505450" y="2343150"/>
          <p14:tracePt t="57975" x="5505450" y="2336800"/>
          <p14:tracePt t="58008" x="5499100" y="2330450"/>
          <p14:tracePt t="58155" x="5499100" y="2324100"/>
          <p14:tracePt t="59333" x="5505450" y="2317750"/>
          <p14:tracePt t="59349" x="5511800" y="2317750"/>
          <p14:tracePt t="59362" x="5511800" y="2311400"/>
          <p14:tracePt t="59371" x="5518150" y="2311400"/>
          <p14:tracePt t="61765" x="5511800" y="2311400"/>
          <p14:tracePt t="61884" x="5518150" y="2311400"/>
          <p14:tracePt t="61900" x="5524500" y="2311400"/>
          <p14:tracePt t="61906" x="5524500" y="2317750"/>
          <p14:tracePt t="61927" x="5530850" y="2324100"/>
          <p14:tracePt t="64007" x="5518150" y="2324100"/>
          <p14:tracePt t="64018" x="5505450" y="2324100"/>
          <p14:tracePt t="64026" x="5492750" y="2324100"/>
          <p14:tracePt t="64032" x="5486400" y="2324100"/>
          <p14:tracePt t="64047" x="5473700" y="2324100"/>
          <p14:tracePt t="64064" x="5448300" y="2317750"/>
          <p14:tracePt t="64080" x="5378450" y="2317750"/>
          <p14:tracePt t="64097" x="5175250" y="2317750"/>
          <p14:tracePt t="64114" x="4394200" y="2298700"/>
          <p14:tracePt t="64131" x="4127500" y="2286000"/>
          <p14:tracePt t="64147" x="3752850" y="2222500"/>
          <p14:tracePt t="64164" x="3054350" y="1790700"/>
          <p14:tracePt t="64181" x="2349500" y="1136650"/>
          <p14:tracePt t="64197" x="1714500" y="419100"/>
          <p14:tracePt t="64215" x="1111250" y="0"/>
          <p14:tracePt t="64230" x="857250" y="0"/>
          <p14:tracePt t="64856" x="1092200" y="69850"/>
          <p14:tracePt t="64863" x="1098550" y="76200"/>
          <p14:tracePt t="64871" x="1104900" y="76200"/>
          <p14:tracePt t="64881" x="1111250" y="76200"/>
          <p14:tracePt t="64898" x="1123950" y="76200"/>
          <p14:tracePt t="64966" x="1123950" y="63500"/>
          <p14:tracePt t="64982" x="1123950" y="57150"/>
          <p14:tracePt t="64997" x="1117600" y="50800"/>
          <p14:tracePt t="65012" x="1111250" y="50800"/>
          <p14:tracePt t="65027" x="1104900" y="50800"/>
          <p14:tracePt t="65111" x="1098550" y="50800"/>
          <p14:tracePt t="65135" x="1092200" y="50800"/>
          <p14:tracePt t="65164" x="1085850" y="50800"/>
          <p14:tracePt t="65782" x="1054100" y="508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4294967295"/>
          </p:nvPr>
        </p:nvSpPr>
        <p:spPr>
          <a:xfrm>
            <a:off x="321276" y="1620075"/>
            <a:ext cx="5972427" cy="157238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6000" dirty="0" smtClean="0">
                <a:solidFill>
                  <a:srgbClr val="FF0000"/>
                </a:solidFill>
              </a:rPr>
              <a:t>5 9</a:t>
            </a:r>
            <a:r>
              <a:rPr lang="sl-SI" sz="6000" dirty="0" smtClean="0"/>
              <a:t> 6 : 41 =</a:t>
            </a:r>
            <a:endParaRPr lang="sl-SI" dirty="0"/>
          </a:p>
        </p:txBody>
      </p:sp>
      <p:sp>
        <p:nvSpPr>
          <p:cNvPr id="17" name="PoljeZBesedilom 16"/>
          <p:cNvSpPr txBox="1"/>
          <p:nvPr/>
        </p:nvSpPr>
        <p:spPr>
          <a:xfrm>
            <a:off x="889686" y="4996702"/>
            <a:ext cx="1018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sym typeface="Wingdings" panose="05000000000000000000" pitchFamily="2" charset="2"/>
              </a:rPr>
              <a:t>Pomembno! Ostanek nikoli ne sme biti večji od delitelja. </a:t>
            </a:r>
            <a:r>
              <a:rPr lang="sl-SI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Ostanek 18 je manjši od 41.</a:t>
            </a:r>
            <a:endParaRPr lang="sl-SI" b="1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4" name="Navzdol ukrivljena puščica 3"/>
          <p:cNvSpPr/>
          <p:nvPr/>
        </p:nvSpPr>
        <p:spPr>
          <a:xfrm rot="10800000" flipV="1">
            <a:off x="2940907" y="1182006"/>
            <a:ext cx="2205271" cy="734816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9" name="Navzdol ukrivljena puščica 8"/>
          <p:cNvSpPr/>
          <p:nvPr/>
        </p:nvSpPr>
        <p:spPr>
          <a:xfrm rot="10800000" flipV="1">
            <a:off x="3369276" y="1431703"/>
            <a:ext cx="1776903" cy="485119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3655687" y="1529720"/>
            <a:ext cx="758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/>
              <a:t>4</a:t>
            </a:r>
            <a:r>
              <a:rPr lang="sl-SI" sz="1200" dirty="0" smtClean="0"/>
              <a:t>0</a:t>
            </a:r>
            <a:endParaRPr lang="sl-SI" sz="1200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7447007" y="2126882"/>
            <a:ext cx="4316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ym typeface="Wingdings" panose="05000000000000000000" pitchFamily="2" charset="2"/>
              </a:rPr>
              <a:t>NADALJUJEM:</a:t>
            </a:r>
          </a:p>
          <a:p>
            <a:r>
              <a:rPr lang="sl-SI" dirty="0" smtClean="0">
                <a:sym typeface="Wingdings" panose="05000000000000000000" pitchFamily="2" charset="2"/>
              </a:rPr>
              <a:t>6 PREPIŠEM K OSTANKU. DOBIM 186.</a:t>
            </a:r>
          </a:p>
          <a:p>
            <a:endParaRPr lang="sl-SI" dirty="0" smtClean="0">
              <a:sym typeface="Wingdings" panose="05000000000000000000" pitchFamily="2" charset="2"/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7447007" y="997340"/>
            <a:ext cx="3503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sym typeface="Wingdings" panose="05000000000000000000" pitchFamily="2" charset="2"/>
              </a:rPr>
              <a:t>11=1 in KOLIKO JE 9? </a:t>
            </a:r>
            <a:r>
              <a:rPr lang="sl-SI" dirty="0">
                <a:solidFill>
                  <a:srgbClr val="92D050"/>
                </a:solidFill>
                <a:sym typeface="Wingdings" panose="05000000000000000000" pitchFamily="2" charset="2"/>
              </a:rPr>
              <a:t>8</a:t>
            </a:r>
            <a:r>
              <a:rPr lang="sl-SI" dirty="0">
                <a:sym typeface="Wingdings" panose="05000000000000000000" pitchFamily="2" charset="2"/>
              </a:rPr>
              <a:t> NAPIŠEM.</a:t>
            </a:r>
          </a:p>
        </p:txBody>
      </p:sp>
      <p:sp>
        <p:nvSpPr>
          <p:cNvPr id="7" name="Pravokotnik 6"/>
          <p:cNvSpPr/>
          <p:nvPr/>
        </p:nvSpPr>
        <p:spPr>
          <a:xfrm>
            <a:off x="7447007" y="1547490"/>
            <a:ext cx="3684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sym typeface="Wingdings" panose="05000000000000000000" pitchFamily="2" charset="2"/>
              </a:rPr>
              <a:t>1 4= 4 IN KOLIKO JE 5? </a:t>
            </a:r>
            <a:r>
              <a:rPr lang="sl-SI" dirty="0">
                <a:solidFill>
                  <a:srgbClr val="92D050"/>
                </a:solidFill>
                <a:sym typeface="Wingdings" panose="05000000000000000000" pitchFamily="2" charset="2"/>
              </a:rPr>
              <a:t>1</a:t>
            </a:r>
            <a:r>
              <a:rPr lang="sl-SI" dirty="0">
                <a:sym typeface="Wingdings" panose="05000000000000000000" pitchFamily="2" charset="2"/>
              </a:rPr>
              <a:t> NAPIŠEM.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4857854" y="1732156"/>
            <a:ext cx="5766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 smtClean="0">
                <a:solidFill>
                  <a:srgbClr val="FF0000"/>
                </a:solidFill>
              </a:rPr>
              <a:t>1</a:t>
            </a:r>
            <a:endParaRPr lang="sl-SI" sz="6600" dirty="0">
              <a:solidFill>
                <a:srgbClr val="FF0000"/>
              </a:solidFill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1679156" y="2806033"/>
            <a:ext cx="5571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 smtClean="0"/>
              <a:t>6</a:t>
            </a:r>
            <a:endParaRPr lang="sl-SI" sz="6600" dirty="0"/>
          </a:p>
        </p:txBody>
      </p:sp>
      <p:sp>
        <p:nvSpPr>
          <p:cNvPr id="11" name="Pravokotnik 10"/>
          <p:cNvSpPr/>
          <p:nvPr/>
        </p:nvSpPr>
        <p:spPr>
          <a:xfrm>
            <a:off x="7425700" y="3192460"/>
            <a:ext cx="1734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sym typeface="Wingdings" panose="05000000000000000000" pitchFamily="2" charset="2"/>
              </a:rPr>
              <a:t>186 DELIM Z 41.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1054310" y="2810431"/>
            <a:ext cx="5571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 smtClean="0">
                <a:solidFill>
                  <a:srgbClr val="00B050"/>
                </a:solidFill>
              </a:rPr>
              <a:t>8</a:t>
            </a:r>
            <a:endParaRPr lang="sl-SI" sz="6600" dirty="0">
              <a:solidFill>
                <a:srgbClr val="00B050"/>
              </a:solidFill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332584" y="2840152"/>
            <a:ext cx="5571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>
                <a:solidFill>
                  <a:srgbClr val="00B050"/>
                </a:solidFill>
              </a:rPr>
              <a:t>1</a:t>
            </a:r>
          </a:p>
        </p:txBody>
      </p:sp>
      <p:cxnSp>
        <p:nvCxnSpPr>
          <p:cNvPr id="15" name="Raven povezovalnik 14"/>
          <p:cNvCxnSpPr/>
          <p:nvPr/>
        </p:nvCxnSpPr>
        <p:spPr>
          <a:xfrm flipH="1">
            <a:off x="1885102" y="1349150"/>
            <a:ext cx="9601" cy="3966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Zvok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99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87"/>
    </mc:Choice>
    <mc:Fallback xmlns="">
      <p:transition spd="slow" advTm="51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54" x="984250" y="5575300"/>
          <p14:tracePt t="3628" x="977900" y="5575300"/>
          <p14:tracePt t="3828" x="984250" y="5575300"/>
          <p14:tracePt t="3834" x="1028700" y="5562600"/>
          <p14:tracePt t="3844" x="1085850" y="5549900"/>
          <p14:tracePt t="3853" x="1187450" y="5524500"/>
          <p14:tracePt t="3869" x="1822450" y="5334000"/>
          <p14:tracePt t="3885" x="2425700" y="5149850"/>
          <p14:tracePt t="3902" x="3149600" y="4902200"/>
          <p14:tracePt t="3919" x="3987800" y="4565650"/>
          <p14:tracePt t="3935" x="4838700" y="4241800"/>
          <p14:tracePt t="3952" x="5568950" y="3930650"/>
          <p14:tracePt t="3969" x="6070600" y="3695700"/>
          <p14:tracePt t="3986" x="6229350" y="3594100"/>
          <p14:tracePt t="4004" x="6350000" y="3486150"/>
          <p14:tracePt t="4020" x="6407150" y="3441700"/>
          <p14:tracePt t="4038" x="6426200" y="3422650"/>
          <p14:tracePt t="4053" x="6445250" y="3403600"/>
          <p14:tracePt t="4069" x="6464300" y="3384550"/>
          <p14:tracePt t="4086" x="6489700" y="3359150"/>
          <p14:tracePt t="4089" x="6527800" y="3327400"/>
          <p14:tracePt t="4104" x="6648450" y="3244850"/>
          <p14:tracePt t="4119" x="6832600" y="3130550"/>
          <p14:tracePt t="4136" x="6978650" y="3022600"/>
          <p14:tracePt t="4153" x="7150100" y="2895600"/>
          <p14:tracePt t="4170" x="7334250" y="2724150"/>
          <p14:tracePt t="4186" x="7435850" y="2597150"/>
          <p14:tracePt t="4204" x="7493000" y="2438400"/>
          <p14:tracePt t="4220" x="7473950" y="2349500"/>
          <p14:tracePt t="4236" x="7404100" y="2311400"/>
          <p14:tracePt t="4253" x="7277100" y="2286000"/>
          <p14:tracePt t="4270" x="7105650" y="2260600"/>
          <p14:tracePt t="4286" x="6959600" y="2228850"/>
          <p14:tracePt t="4304" x="6819900" y="2184400"/>
          <p14:tracePt t="4322" x="6724650" y="2152650"/>
          <p14:tracePt t="4337" x="6661150" y="2127250"/>
          <p14:tracePt t="4353" x="6616700" y="2114550"/>
          <p14:tracePt t="4370" x="6604000" y="2108200"/>
          <p14:tracePt t="4386" x="6584950" y="2101850"/>
          <p14:tracePt t="4404" x="6565900" y="2101850"/>
          <p14:tracePt t="4420" x="6534150" y="2095500"/>
          <p14:tracePt t="4436" x="6483350" y="2095500"/>
          <p14:tracePt t="4452" x="6407150" y="2108200"/>
          <p14:tracePt t="4469" x="6318250" y="2133600"/>
          <p14:tracePt t="4486" x="6216650" y="2146300"/>
          <p14:tracePt t="4503" x="6127750" y="2159000"/>
          <p14:tracePt t="4520" x="6051550" y="2152650"/>
          <p14:tracePt t="4538" x="5899150" y="2127250"/>
          <p14:tracePt t="4552" x="5797550" y="2120900"/>
          <p14:tracePt t="4569" x="5689600" y="2114550"/>
          <p14:tracePt t="4586" x="5575300" y="2120900"/>
          <p14:tracePt t="4603" x="5473700" y="2133600"/>
          <p14:tracePt t="4619" x="5416550" y="2152650"/>
          <p14:tracePt t="4636" x="5397500" y="2152650"/>
          <p14:tracePt t="4653" x="5372100" y="2165350"/>
          <p14:tracePt t="4670" x="5353050" y="2184400"/>
          <p14:tracePt t="4687" x="5340350" y="2190750"/>
          <p14:tracePt t="4703" x="5321300" y="2197100"/>
          <p14:tracePt t="4720" x="5302250" y="2203450"/>
          <p14:tracePt t="4736" x="5276850" y="2209800"/>
          <p14:tracePt t="4754" x="5156200" y="2247900"/>
          <p14:tracePt t="4770" x="5080000" y="2260600"/>
          <p14:tracePt t="4787" x="5010150" y="2266950"/>
          <p14:tracePt t="4804" x="4940300" y="2279650"/>
          <p14:tracePt t="4820" x="4883150" y="2292350"/>
          <p14:tracePt t="4838" x="4864100" y="2292350"/>
          <p14:tracePt t="4854" x="4857750" y="2298700"/>
          <p14:tracePt t="5252" x="4883150" y="2266950"/>
          <p14:tracePt t="5256" x="4927600" y="2228850"/>
          <p14:tracePt t="5270" x="4965700" y="2190750"/>
          <p14:tracePt t="5287" x="5035550" y="2108200"/>
          <p14:tracePt t="5304" x="5137150" y="1993900"/>
          <p14:tracePt t="5320" x="5168900" y="1924050"/>
          <p14:tracePt t="5337" x="5194300" y="1866900"/>
          <p14:tracePt t="5354" x="5219700" y="1809750"/>
          <p14:tracePt t="5370" x="5226050" y="1739900"/>
          <p14:tracePt t="5387" x="5213350" y="1657350"/>
          <p14:tracePt t="5404" x="5187950" y="1600200"/>
          <p14:tracePt t="5421" x="5156200" y="1536700"/>
          <p14:tracePt t="5437" x="5118100" y="1466850"/>
          <p14:tracePt t="5454" x="5067300" y="1403350"/>
          <p14:tracePt t="5471" x="5016500" y="1352550"/>
          <p14:tracePt t="5487" x="4946650" y="1295400"/>
          <p14:tracePt t="5504" x="4800600" y="1206500"/>
          <p14:tracePt t="5521" x="4692650" y="1162050"/>
          <p14:tracePt t="5538" x="4584700" y="1123950"/>
          <p14:tracePt t="5554" x="4470400" y="1098550"/>
          <p14:tracePt t="5570" x="4324350" y="1092200"/>
          <p14:tracePt t="5587" x="4241800" y="1098550"/>
          <p14:tracePt t="5604" x="4159250" y="1123950"/>
          <p14:tracePt t="5620" x="3994150" y="1206500"/>
          <p14:tracePt t="5639" x="3860800" y="1276350"/>
          <p14:tracePt t="5658" x="3721100" y="1358900"/>
          <p14:tracePt t="5671" x="3600450" y="1441450"/>
          <p14:tracePt t="5687" x="3511550" y="1530350"/>
          <p14:tracePt t="5704" x="3435350" y="1612900"/>
          <p14:tracePt t="5722" x="3397250" y="1714500"/>
          <p14:tracePt t="5739" x="3378200" y="1784350"/>
          <p14:tracePt t="5754" x="3352800" y="1860550"/>
          <p14:tracePt t="5771" x="3333750" y="1924050"/>
          <p14:tracePt t="5788" x="3321050" y="1962150"/>
          <p14:tracePt t="5805" x="3295650" y="2012950"/>
          <p14:tracePt t="5821" x="3232150" y="2095500"/>
          <p14:tracePt t="5838" x="3200400" y="2120900"/>
          <p14:tracePt t="5855" x="3187700" y="2139950"/>
          <p14:tracePt t="5871" x="3168650" y="2165350"/>
          <p14:tracePt t="5888" x="3143250" y="2216150"/>
          <p14:tracePt t="5905" x="3124200" y="2266950"/>
          <p14:tracePt t="5922" x="3117850" y="2305050"/>
          <p14:tracePt t="5941" x="3117850" y="2324100"/>
          <p14:tracePt t="5955" x="3117850" y="2336800"/>
          <p14:tracePt t="5972" x="3117850" y="2343150"/>
          <p14:tracePt t="6024" x="3124200" y="2343150"/>
          <p14:tracePt t="6032" x="3136900" y="2343150"/>
          <p14:tracePt t="6039" x="3149600" y="2330450"/>
          <p14:tracePt t="6055" x="3168650" y="2311400"/>
          <p14:tracePt t="6071" x="3187700" y="2298700"/>
          <p14:tracePt t="6088" x="3206750" y="2292350"/>
          <p14:tracePt t="6091" x="3213100" y="2286000"/>
          <p14:tracePt t="6105" x="3219450" y="2286000"/>
          <p14:tracePt t="6122" x="3225800" y="2286000"/>
          <p14:tracePt t="6138" x="3232150" y="2279650"/>
          <p14:tracePt t="6154" x="3238500" y="2273300"/>
          <p14:tracePt t="6172" x="3263900" y="2273300"/>
          <p14:tracePt t="6187" x="3289300" y="2273300"/>
          <p14:tracePt t="6206" x="3308350" y="2260600"/>
          <p14:tracePt t="6221" x="3327400" y="2254250"/>
          <p14:tracePt t="6237" x="3340100" y="2247900"/>
          <p14:tracePt t="6255" x="3352800" y="2247900"/>
          <p14:tracePt t="6271" x="3365500" y="2241550"/>
          <p14:tracePt t="6288" x="3371850" y="2241550"/>
          <p14:tracePt t="6304" x="3371850" y="2235200"/>
          <p14:tracePt t="6419" x="3371850" y="2228850"/>
          <p14:tracePt t="7518" x="3359150" y="2222500"/>
          <p14:tracePt t="7527" x="3321050" y="2209800"/>
          <p14:tracePt t="7539" x="3232150" y="2184400"/>
          <p14:tracePt t="7556" x="3079750" y="2146300"/>
          <p14:tracePt t="7572" x="2838450" y="2127250"/>
          <p14:tracePt t="7589" x="2584450" y="2101850"/>
          <p14:tracePt t="7592" x="2495550" y="2095500"/>
          <p14:tracePt t="7606" x="2330450" y="2082800"/>
          <p14:tracePt t="7622" x="2159000" y="2089150"/>
          <p14:tracePt t="7641" x="2051050" y="2089150"/>
          <p14:tracePt t="7656" x="1974850" y="2089150"/>
          <p14:tracePt t="7672" x="1905000" y="2089150"/>
          <p14:tracePt t="7689" x="1835150" y="2089150"/>
          <p14:tracePt t="7706" x="1765300" y="2089150"/>
          <p14:tracePt t="7723" x="1644650" y="2108200"/>
          <p14:tracePt t="7740" x="1530350" y="2120900"/>
          <p14:tracePt t="7756" x="1403350" y="2139950"/>
          <p14:tracePt t="7773" x="1250950" y="2152650"/>
          <p14:tracePt t="7789" x="1098550" y="2165350"/>
          <p14:tracePt t="7806" x="946150" y="2165350"/>
          <p14:tracePt t="7823" x="749300" y="2190750"/>
          <p14:tracePt t="7839" x="647700" y="2203450"/>
          <p14:tracePt t="7856" x="590550" y="2216150"/>
          <p14:tracePt t="7873" x="577850" y="2222500"/>
          <p14:tracePt t="7889" x="571500" y="2222500"/>
          <p14:tracePt t="7906" x="565150" y="2228850"/>
          <p14:tracePt t="7924" x="558800" y="2235200"/>
          <p14:tracePt t="7963" x="558800" y="2241550"/>
          <p14:tracePt t="7974" x="565150" y="2247900"/>
          <p14:tracePt t="7991" x="577850" y="2260600"/>
          <p14:tracePt t="8007" x="596900" y="2266950"/>
          <p14:tracePt t="8024" x="641350" y="2273300"/>
          <p14:tracePt t="8041" x="698500" y="2273300"/>
          <p14:tracePt t="8059" x="755650" y="2254250"/>
          <p14:tracePt t="8074" x="793750" y="2247900"/>
          <p14:tracePt t="8091" x="857250" y="2235200"/>
          <p14:tracePt t="8095" x="889000" y="2235200"/>
          <p14:tracePt t="8107" x="927100" y="2228850"/>
          <p14:tracePt t="8125" x="990600" y="2222500"/>
          <p14:tracePt t="8143" x="1028700" y="2222500"/>
          <p14:tracePt t="8158" x="1060450" y="2222500"/>
          <p14:tracePt t="8175" x="1092200" y="2222500"/>
          <p14:tracePt t="8192" x="1111250" y="2222500"/>
          <p14:tracePt t="8207" x="1143000" y="2222500"/>
          <p14:tracePt t="8225" x="1219200" y="2222500"/>
          <p14:tracePt t="8241" x="1301750" y="2222500"/>
          <p14:tracePt t="8258" x="1352550" y="2222500"/>
          <p14:tracePt t="8274" x="1365250" y="2222500"/>
          <p14:tracePt t="8293" x="1371600" y="2222500"/>
          <p14:tracePt t="8502" x="1377950" y="2222500"/>
          <p14:tracePt t="8527" x="1377950" y="2216150"/>
          <p14:tracePt t="9145" x="1377950" y="2209800"/>
          <p14:tracePt t="9170" x="1384300" y="2209800"/>
          <p14:tracePt t="9564" x="1377950" y="2209800"/>
          <p14:tracePt t="9585" x="1371600" y="2203450"/>
          <p14:tracePt t="9608" x="1365250" y="2203450"/>
          <p14:tracePt t="9621" x="1365250" y="2197100"/>
          <p14:tracePt t="9637" x="1365250" y="2184400"/>
          <p14:tracePt t="9652" x="1365250" y="2178050"/>
          <p14:tracePt t="9659" x="1365250" y="2171700"/>
          <p14:tracePt t="9675" x="1365250" y="2165350"/>
          <p14:tracePt t="9691" x="1371600" y="2159000"/>
          <p14:tracePt t="9708" x="1377950" y="2152650"/>
          <p14:tracePt t="9724" x="1384300" y="2152650"/>
          <p14:tracePt t="9875" x="1384300" y="2159000"/>
          <p14:tracePt t="9885" x="1384300" y="2165350"/>
          <p14:tracePt t="9896" x="1384300" y="2171700"/>
          <p14:tracePt t="9908" x="1377950" y="2184400"/>
          <p14:tracePt t="9925" x="1365250" y="2203450"/>
          <p14:tracePt t="9941" x="1352550" y="2222500"/>
          <p14:tracePt t="9958" x="1346200" y="2235200"/>
          <p14:tracePt t="9975" x="1333500" y="2254250"/>
          <p14:tracePt t="9991" x="1314450" y="2279650"/>
          <p14:tracePt t="10008" x="1301750" y="2298700"/>
          <p14:tracePt t="10026" x="1289050" y="2317750"/>
          <p14:tracePt t="10044" x="1276350" y="2336800"/>
          <p14:tracePt t="10061" x="1257300" y="2368550"/>
          <p14:tracePt t="10078" x="1244600" y="2387600"/>
          <p14:tracePt t="10094" x="1225550" y="2400300"/>
          <p14:tracePt t="10100" x="1225550" y="2419350"/>
          <p14:tracePt t="10111" x="1219200" y="2444750"/>
          <p14:tracePt t="10128" x="1200150" y="2501900"/>
          <p14:tracePt t="10144" x="1187450" y="2571750"/>
          <p14:tracePt t="10162" x="1174750" y="2635250"/>
          <p14:tracePt t="10176" x="1149350" y="2736850"/>
          <p14:tracePt t="10192" x="1136650" y="2806700"/>
          <p14:tracePt t="10209" x="1117600" y="2876550"/>
          <p14:tracePt t="10225" x="1098550" y="2933700"/>
          <p14:tracePt t="10242" x="1098550" y="2959100"/>
          <p14:tracePt t="10258" x="1098550" y="2990850"/>
          <p14:tracePt t="10275" x="1098550" y="3035300"/>
          <p14:tracePt t="10294" x="1104900" y="3098800"/>
          <p14:tracePt t="10311" x="1117600" y="3149600"/>
          <p14:tracePt t="10326" x="1123950" y="3206750"/>
          <p14:tracePt t="10343" x="1136650" y="3282950"/>
          <p14:tracePt t="10360" x="1136650" y="3352800"/>
          <p14:tracePt t="10375" x="1143000" y="3422650"/>
          <p14:tracePt t="10393" x="1143000" y="3467100"/>
          <p14:tracePt t="10410" x="1162050" y="3498850"/>
          <p14:tracePt t="10426" x="1162050" y="3517900"/>
          <p14:tracePt t="10443" x="1168400" y="3530600"/>
          <p14:tracePt t="10462" x="1168400" y="3536950"/>
          <p14:tracePt t="10476" x="1174750" y="3536950"/>
          <p14:tracePt t="10493" x="1174750" y="3543300"/>
          <p14:tracePt t="10509" x="1181100" y="3543300"/>
          <p14:tracePt t="10526" x="1187450" y="3543300"/>
          <p14:tracePt t="10543" x="1193800" y="3543300"/>
          <p14:tracePt t="10560" x="1206500" y="3543300"/>
          <p14:tracePt t="10576" x="1225550" y="3536950"/>
          <p14:tracePt t="10593" x="1238250" y="3524250"/>
          <p14:tracePt t="10610" x="1244600" y="3517900"/>
          <p14:tracePt t="10626" x="1250950" y="3517900"/>
          <p14:tracePt t="10643" x="1257300" y="3517900"/>
          <p14:tracePt t="10666" x="1257300" y="3511550"/>
          <p14:tracePt t="10988" x="1257300" y="3505200"/>
          <p14:tracePt t="11995" x="1257300" y="3498850"/>
          <p14:tracePt t="12009" x="1257300" y="3492500"/>
          <p14:tracePt t="12017" x="1257300" y="3479800"/>
          <p14:tracePt t="12030" x="1257300" y="3473450"/>
          <p14:tracePt t="12044" x="1276350" y="3441700"/>
          <p14:tracePt t="12063" x="1352550" y="3321050"/>
          <p14:tracePt t="12078" x="1435100" y="3225800"/>
          <p14:tracePt t="12095" x="1524000" y="3117850"/>
          <p14:tracePt t="12111" x="1625600" y="3016250"/>
          <p14:tracePt t="12127" x="1746250" y="2901950"/>
          <p14:tracePt t="12145" x="1885950" y="2781300"/>
          <p14:tracePt t="12161" x="2019300" y="2667000"/>
          <p14:tracePt t="12177" x="2222500" y="2520950"/>
          <p14:tracePt t="12194" x="2387600" y="2419350"/>
          <p14:tracePt t="12211" x="2540000" y="2324100"/>
          <p14:tracePt t="12227" x="2673350" y="2235200"/>
          <p14:tracePt t="12244" x="2781300" y="2171700"/>
          <p14:tracePt t="12262" x="2889250" y="2101850"/>
          <p14:tracePt t="12278" x="3022600" y="2019300"/>
          <p14:tracePt t="12293" x="3111500" y="1993900"/>
          <p14:tracePt t="12312" x="3194050" y="1968500"/>
          <p14:tracePt t="12329" x="3282950" y="1943100"/>
          <p14:tracePt t="12346" x="3397250" y="1911350"/>
          <p14:tracePt t="12364" x="3702050" y="1885950"/>
          <p14:tracePt t="12378" x="3810000" y="1885950"/>
          <p14:tracePt t="12395" x="4070350" y="1911350"/>
          <p14:tracePt t="12412" x="4191000" y="1943100"/>
          <p14:tracePt t="12428" x="4273550" y="1968500"/>
          <p14:tracePt t="12445" x="4311650" y="2012950"/>
          <p14:tracePt t="12462" x="4349750" y="2038350"/>
          <p14:tracePt t="12480" x="4432300" y="2089150"/>
          <p14:tracePt t="12496" x="4495800" y="2120900"/>
          <p14:tracePt t="12512" x="4572000" y="2165350"/>
          <p14:tracePt t="12531" x="4648200" y="2209800"/>
          <p14:tracePt t="12548" x="4724400" y="2247900"/>
          <p14:tracePt t="12564" x="4800600" y="2292350"/>
          <p14:tracePt t="12579" x="4876800" y="2330450"/>
          <p14:tracePt t="12583" x="4908550" y="2343150"/>
          <p14:tracePt t="12598" x="4978400" y="2368550"/>
          <p14:tracePt t="12613" x="5010150" y="2387600"/>
          <p14:tracePt t="12631" x="5029200" y="2406650"/>
          <p14:tracePt t="12645" x="5048250" y="2419350"/>
          <p14:tracePt t="12662" x="5073650" y="2425700"/>
          <p14:tracePt t="12680" x="5111750" y="2444750"/>
          <p14:tracePt t="12696" x="5156200" y="2463800"/>
          <p14:tracePt t="12712" x="5245100" y="2489200"/>
          <p14:tracePt t="12730" x="5270500" y="2501900"/>
          <p14:tracePt t="12746" x="5289550" y="2514600"/>
          <p14:tracePt t="12765" x="5308600" y="2527300"/>
          <p14:tracePt t="12780" x="5308600" y="2533650"/>
          <p14:tracePt t="12796" x="5314950" y="2540000"/>
          <p14:tracePt t="12972" x="5314950" y="2527300"/>
          <p14:tracePt t="12980" x="5314950" y="2514600"/>
          <p14:tracePt t="12988" x="5314950" y="2508250"/>
          <p14:tracePt t="12997" x="5314950" y="2495550"/>
          <p14:tracePt t="13012" x="5314950" y="2470150"/>
          <p14:tracePt t="13028" x="5302250" y="2425700"/>
          <p14:tracePt t="13044" x="5283200" y="2362200"/>
          <p14:tracePt t="13062" x="5257800" y="2317750"/>
          <p14:tracePt t="13080" x="5232400" y="2254250"/>
          <p14:tracePt t="13098" x="5207000" y="2209800"/>
          <p14:tracePt t="13114" x="5187950" y="2184400"/>
          <p14:tracePt t="13131" x="5156200" y="2152650"/>
          <p14:tracePt t="13146" x="5105400" y="2133600"/>
          <p14:tracePt t="13163" x="5035550" y="2108200"/>
          <p14:tracePt t="13181" x="4889500" y="2063750"/>
          <p14:tracePt t="13198" x="4756150" y="2019300"/>
          <p14:tracePt t="13214" x="4610100" y="1993900"/>
          <p14:tracePt t="13229" x="4438650" y="1936750"/>
          <p14:tracePt t="13245" x="4267200" y="1892300"/>
          <p14:tracePt t="13263" x="4095750" y="1854200"/>
          <p14:tracePt t="13280" x="3886200" y="1822450"/>
          <p14:tracePt t="13296" x="3600450" y="1809750"/>
          <p14:tracePt t="13313" x="3219450" y="1784350"/>
          <p14:tracePt t="13328" x="3009900" y="1765300"/>
          <p14:tracePt t="13345" x="2863850" y="1765300"/>
          <p14:tracePt t="13361" x="2806700" y="1784350"/>
          <p14:tracePt t="13378" x="2781300" y="1790700"/>
          <p14:tracePt t="13395" x="2762250" y="1809750"/>
          <p14:tracePt t="13415" x="2743200" y="1828800"/>
          <p14:tracePt t="13430" x="2730500" y="1847850"/>
          <p14:tracePt t="13447" x="2717800" y="1873250"/>
          <p14:tracePt t="13463" x="2711450" y="1892300"/>
          <p14:tracePt t="13483" x="2705100" y="1917700"/>
          <p14:tracePt t="13497" x="2705100" y="1924050"/>
          <p14:tracePt t="13515" x="2705100" y="1949450"/>
          <p14:tracePt t="13529" x="2705100" y="1955800"/>
          <p14:tracePt t="13546" x="2736850" y="2000250"/>
          <p14:tracePt t="13562" x="2755900" y="2019300"/>
          <p14:tracePt t="13579" x="2774950" y="2032000"/>
          <p14:tracePt t="13596" x="2787650" y="2044700"/>
          <p14:tracePt t="13612" x="2813050" y="2051050"/>
          <p14:tracePt t="13631" x="2838450" y="2057400"/>
          <p14:tracePt t="13646" x="2844800" y="2057400"/>
          <p14:tracePt t="13664" x="2851150" y="2057400"/>
          <p14:tracePt t="13681" x="2857500" y="2057400"/>
          <p14:tracePt t="13698" x="2863850" y="2051050"/>
          <p14:tracePt t="13714" x="2870200" y="2051050"/>
          <p14:tracePt t="13747" x="2882900" y="2051050"/>
          <p14:tracePt t="13783" x="2889250" y="2051050"/>
          <p14:tracePt t="13798" x="2895600" y="2057400"/>
          <p14:tracePt t="13815" x="2908300" y="2063750"/>
          <p14:tracePt t="13831" x="2921000" y="2070100"/>
          <p14:tracePt t="13849" x="2933700" y="2076450"/>
          <p14:tracePt t="13864" x="2946400" y="2089150"/>
          <p14:tracePt t="13883" x="2959100" y="2101850"/>
          <p14:tracePt t="13899" x="2965450" y="2114550"/>
          <p14:tracePt t="13914" x="2971800" y="2120900"/>
          <p14:tracePt t="13931" x="2978150" y="2127250"/>
          <p14:tracePt t="13948" x="2984500" y="2133600"/>
          <p14:tracePt t="13964" x="2990850" y="2133600"/>
          <p14:tracePt t="14155" x="2997200" y="2133600"/>
          <p14:tracePt t="14170" x="3003550" y="2133600"/>
          <p14:tracePt t="14206" x="3003550" y="2139950"/>
          <p14:tracePt t="14235" x="3009900" y="2139950"/>
          <p14:tracePt t="14870" x="3016250" y="2139950"/>
          <p14:tracePt t="14949" x="3016250" y="2146300"/>
          <p14:tracePt t="15380" x="3009900" y="2139950"/>
          <p14:tracePt t="15388" x="3003550" y="2127250"/>
          <p14:tracePt t="15399" x="2990850" y="2120900"/>
          <p14:tracePt t="15415" x="2952750" y="2095500"/>
          <p14:tracePt t="15430" x="2914650" y="2076450"/>
          <p14:tracePt t="15447" x="2876550" y="2070100"/>
          <p14:tracePt t="15464" x="2844800" y="2057400"/>
          <p14:tracePt t="15480" x="2813050" y="2044700"/>
          <p14:tracePt t="15497" x="2762250" y="2038350"/>
          <p14:tracePt t="15514" x="2717800" y="2025650"/>
          <p14:tracePt t="15531" x="2628900" y="2025650"/>
          <p14:tracePt t="15547" x="2552700" y="2038350"/>
          <p14:tracePt t="15564" x="2482850" y="2044700"/>
          <p14:tracePt t="15580" x="2406650" y="2044700"/>
          <p14:tracePt t="15597" x="2336800" y="2051050"/>
          <p14:tracePt t="15599" x="2286000" y="2063750"/>
          <p14:tracePt t="15613" x="2228850" y="2070100"/>
          <p14:tracePt t="15631" x="2019300" y="2108200"/>
          <p14:tracePt t="15647" x="1847850" y="2152650"/>
          <p14:tracePt t="15664" x="1676400" y="2203450"/>
          <p14:tracePt t="15683" x="1492250" y="2273300"/>
          <p14:tracePt t="15698" x="1358900" y="2343150"/>
          <p14:tracePt t="15717" x="1200150" y="2451100"/>
          <p14:tracePt t="15731" x="1117600" y="2520950"/>
          <p14:tracePt t="15748" x="1047750" y="2571750"/>
          <p14:tracePt t="15764" x="1003300" y="2616200"/>
          <p14:tracePt t="15783" x="965200" y="2641600"/>
          <p14:tracePt t="15798" x="946150" y="2647950"/>
          <p14:tracePt t="15814" x="927100" y="2660650"/>
          <p14:tracePt t="15832" x="850900" y="2686050"/>
          <p14:tracePt t="15848" x="781050" y="2692400"/>
          <p14:tracePt t="15865" x="711200" y="2705100"/>
          <p14:tracePt t="15883" x="641350" y="2717800"/>
          <p14:tracePt t="15898" x="571500" y="2717800"/>
          <p14:tracePt t="15915" x="501650" y="2724150"/>
          <p14:tracePt t="15932" x="444500" y="2724150"/>
          <p14:tracePt t="15948" x="419100" y="2724150"/>
          <p14:tracePt t="15982" x="412750" y="2724150"/>
          <p14:tracePt t="15998" x="412750" y="2705100"/>
          <p14:tracePt t="16015" x="412750" y="2692400"/>
          <p14:tracePt t="16032" x="412750" y="2667000"/>
          <p14:tracePt t="16048" x="419100" y="2647950"/>
          <p14:tracePt t="16065" x="431800" y="2622550"/>
          <p14:tracePt t="16083" x="444500" y="2609850"/>
          <p14:tracePt t="16098" x="444500" y="2603500"/>
          <p14:tracePt t="16115" x="450850" y="2590800"/>
          <p14:tracePt t="16131" x="457200" y="2584450"/>
          <p14:tracePt t="16148" x="463550" y="2578100"/>
          <p14:tracePt t="16166" x="469900" y="2565400"/>
          <p14:tracePt t="16182" x="482600" y="2552700"/>
          <p14:tracePt t="16198" x="488950" y="2552700"/>
          <p14:tracePt t="16216" x="495300" y="2546350"/>
          <p14:tracePt t="16232" x="508000" y="2533650"/>
          <p14:tracePt t="16248" x="520700" y="2527300"/>
          <p14:tracePt t="16264" x="527050" y="2520950"/>
          <p14:tracePt t="16282" x="527050" y="2514600"/>
          <p14:tracePt t="16316" x="533400" y="2514600"/>
          <p14:tracePt t="16367" x="539750" y="2508250"/>
          <p14:tracePt t="16516" x="546100" y="2508250"/>
          <p14:tracePt t="16539" x="546100" y="2501900"/>
          <p14:tracePt t="16713" x="546100" y="2495550"/>
          <p14:tracePt t="17417" x="552450" y="2495550"/>
          <p14:tracePt t="17432" x="552450" y="2489200"/>
          <p14:tracePt t="17440" x="565150" y="2489200"/>
          <p14:tracePt t="17449" x="577850" y="2470150"/>
          <p14:tracePt t="17465" x="596900" y="2451100"/>
          <p14:tracePt t="17484" x="615950" y="2438400"/>
          <p14:tracePt t="17499" x="635000" y="2425700"/>
          <p14:tracePt t="17516" x="647700" y="2413000"/>
          <p14:tracePt t="17533" x="654050" y="2406650"/>
          <p14:tracePt t="17549" x="660400" y="2406650"/>
          <p14:tracePt t="17623" x="660400" y="2425700"/>
          <p14:tracePt t="17629" x="660400" y="2451100"/>
          <p14:tracePt t="17636" x="654050" y="2476500"/>
          <p14:tracePt t="17650" x="641350" y="2508250"/>
          <p14:tracePt t="17666" x="615950" y="2578100"/>
          <p14:tracePt t="17683" x="577850" y="2698750"/>
          <p14:tracePt t="17700" x="552450" y="2768600"/>
          <p14:tracePt t="17717" x="533400" y="2851150"/>
          <p14:tracePt t="17733" x="501650" y="2952750"/>
          <p14:tracePt t="17749" x="488950" y="3048000"/>
          <p14:tracePt t="17766" x="488950" y="3149600"/>
          <p14:tracePt t="17783" x="488950" y="3244850"/>
          <p14:tracePt t="17799" x="508000" y="3371850"/>
          <p14:tracePt t="17816" x="527050" y="3448050"/>
          <p14:tracePt t="17832" x="552450" y="3486150"/>
          <p14:tracePt t="17849" x="571500" y="3524250"/>
          <p14:tracePt t="17866" x="584200" y="3543300"/>
          <p14:tracePt t="17883" x="603250" y="3556000"/>
          <p14:tracePt t="17900" x="622300" y="3581400"/>
          <p14:tracePt t="17917" x="622300" y="3587750"/>
          <p14:tracePt t="17936" x="635000" y="3600450"/>
          <p14:tracePt t="17952" x="635000" y="3606800"/>
          <p14:tracePt t="17969" x="641350" y="3613150"/>
          <p14:tracePt t="17988" x="641350" y="3619500"/>
          <p14:tracePt t="18002" x="647700" y="3619500"/>
          <p14:tracePt t="18019" x="654050" y="3619500"/>
          <p14:tracePt t="18452" x="654050" y="3625850"/>
          <p14:tracePt t="18476" x="660400" y="3625850"/>
          <p14:tracePt t="20076" x="673100" y="3619500"/>
          <p14:tracePt t="20084" x="679450" y="3606800"/>
          <p14:tracePt t="20092" x="685800" y="3600450"/>
          <p14:tracePt t="20102" x="692150" y="3594100"/>
          <p14:tracePt t="20119" x="711200" y="3581400"/>
          <p14:tracePt t="20121" x="717550" y="3575050"/>
          <p14:tracePt t="20135" x="730250" y="3568700"/>
          <p14:tracePt t="20152" x="742950" y="3556000"/>
          <p14:tracePt t="20169" x="787400" y="3536950"/>
          <p14:tracePt t="20186" x="857250" y="3511550"/>
          <p14:tracePt t="20203" x="920750" y="3498850"/>
          <p14:tracePt t="20221" x="990600" y="3467100"/>
          <p14:tracePt t="20235" x="1066800" y="3441700"/>
          <p14:tracePt t="20252" x="1143000" y="3416300"/>
          <p14:tracePt t="20270" x="1206500" y="3390900"/>
          <p14:tracePt t="20285" x="1238250" y="3365500"/>
          <p14:tracePt t="20302" x="1257300" y="3346450"/>
          <p14:tracePt t="20319" x="1257300" y="3314700"/>
          <p14:tracePt t="20335" x="1257300" y="3282950"/>
          <p14:tracePt t="20352" x="1257300" y="3251200"/>
          <p14:tracePt t="20371" x="1270000" y="3219450"/>
          <p14:tracePt t="20387" x="1289050" y="3200400"/>
          <p14:tracePt t="20404" x="1308100" y="3175000"/>
          <p14:tracePt t="20419" x="1339850" y="3130550"/>
          <p14:tracePt t="20435" x="1416050" y="3054350"/>
          <p14:tracePt t="20453" x="1492250" y="2971800"/>
          <p14:tracePt t="20471" x="1676400" y="2832100"/>
          <p14:tracePt t="20486" x="2044700" y="2660650"/>
          <p14:tracePt t="20502" x="2387600" y="2514600"/>
          <p14:tracePt t="20519" x="2647950" y="2374900"/>
          <p14:tracePt t="20536" x="2813050" y="2273300"/>
          <p14:tracePt t="20552" x="2889250" y="2222500"/>
          <p14:tracePt t="20569" x="2914650" y="2203450"/>
          <p14:tracePt t="20586" x="2921000" y="2178050"/>
          <p14:tracePt t="20603" x="2914650" y="2127250"/>
          <p14:tracePt t="20619" x="2895600" y="2095500"/>
          <p14:tracePt t="20635" x="2895600" y="2063750"/>
          <p14:tracePt t="20653" x="2889250" y="2044700"/>
          <p14:tracePt t="20669" x="2889250" y="2019300"/>
          <p14:tracePt t="20686" x="2882900" y="2006600"/>
          <p14:tracePt t="20703" x="2870200" y="1987550"/>
          <p14:tracePt t="20719" x="2863850" y="1974850"/>
          <p14:tracePt t="20736" x="2851150" y="1962150"/>
          <p14:tracePt t="20753" x="2838450" y="1949450"/>
          <p14:tracePt t="20770" x="2819400" y="1936750"/>
          <p14:tracePt t="20786" x="2768600" y="1924050"/>
          <p14:tracePt t="20805" x="2622550" y="1917700"/>
          <p14:tracePt t="20819" x="2476500" y="1917700"/>
          <p14:tracePt t="20836" x="2286000" y="1936750"/>
          <p14:tracePt t="20853" x="2063750" y="1962150"/>
          <p14:tracePt t="20869" x="1949450" y="1993900"/>
          <p14:tracePt t="20886" x="1905000" y="2006600"/>
          <p14:tracePt t="20903" x="1892300" y="2012950"/>
          <p14:tracePt t="20920" x="1892300" y="2019300"/>
          <p14:tracePt t="20953" x="1892300" y="2025650"/>
          <p14:tracePt t="20970" x="1879600" y="2032000"/>
          <p14:tracePt t="20986" x="1873250" y="2038350"/>
          <p14:tracePt t="21148" x="1873250" y="2044700"/>
          <p14:tracePt t="21174" x="1873250" y="2051050"/>
          <p14:tracePt t="21184" x="1873250" y="2057400"/>
          <p14:tracePt t="21198" x="1879600" y="2063750"/>
          <p14:tracePt t="21206" x="1885950" y="2070100"/>
          <p14:tracePt t="21219" x="1892300" y="2076450"/>
          <p14:tracePt t="21236" x="1911350" y="2108200"/>
          <p14:tracePt t="21253" x="1949450" y="2184400"/>
          <p14:tracePt t="21270" x="1974850" y="2266950"/>
          <p14:tracePt t="21286" x="2000250" y="2374900"/>
          <p14:tracePt t="21304" x="2025650" y="2476500"/>
          <p14:tracePt t="21320" x="2032000" y="2590800"/>
          <p14:tracePt t="21337" x="2044700" y="2660650"/>
          <p14:tracePt t="21354" x="2057400" y="2730500"/>
          <p14:tracePt t="21370" x="2057400" y="2743200"/>
          <p14:tracePt t="21387" x="2063750" y="2774950"/>
          <p14:tracePt t="21403" x="2063750" y="2794000"/>
          <p14:tracePt t="21420" x="2063750" y="2813050"/>
          <p14:tracePt t="21436" x="2063750" y="2825750"/>
          <p14:tracePt t="21454" x="2063750" y="2851150"/>
          <p14:tracePt t="21470" x="2063750" y="2870200"/>
          <p14:tracePt t="21487" x="2063750" y="2882900"/>
          <p14:tracePt t="21504" x="2076450" y="2908300"/>
          <p14:tracePt t="21520" x="2082800" y="2952750"/>
          <p14:tracePt t="21537" x="2089150" y="3016250"/>
          <p14:tracePt t="21554" x="2114550" y="3124200"/>
          <p14:tracePt t="21570" x="2133600" y="3213100"/>
          <p14:tracePt t="21587" x="2152650" y="3282950"/>
          <p14:tracePt t="21603" x="2165350" y="3346450"/>
          <p14:tracePt t="21620" x="2171700" y="3416300"/>
          <p14:tracePt t="21637" x="2171700" y="3486150"/>
          <p14:tracePt t="21654" x="2146300" y="3600450"/>
          <p14:tracePt t="21670" x="2120900" y="3689350"/>
          <p14:tracePt t="21687" x="2095500" y="3778250"/>
          <p14:tracePt t="21704" x="2070100" y="3867150"/>
          <p14:tracePt t="21720" x="2044700" y="3968750"/>
          <p14:tracePt t="21737" x="2019300" y="4038600"/>
          <p14:tracePt t="21754" x="2000250" y="4070350"/>
          <p14:tracePt t="21771" x="1987550" y="4083050"/>
          <p14:tracePt t="21787" x="1981200" y="4089400"/>
          <p14:tracePt t="22960" x="1987550" y="4083050"/>
          <p14:tracePt t="22974" x="1993900" y="4076700"/>
          <p14:tracePt t="22979" x="2000250" y="4070350"/>
          <p14:tracePt t="22989" x="2012950" y="4057650"/>
          <p14:tracePt t="23005" x="2032000" y="4044950"/>
          <p14:tracePt t="23022" x="2063750" y="4000500"/>
          <p14:tracePt t="23038" x="2108200" y="3937000"/>
          <p14:tracePt t="23055" x="2197100" y="3835400"/>
          <p14:tracePt t="23071" x="2241550" y="3790950"/>
          <p14:tracePt t="23088" x="2273300" y="3765550"/>
          <p14:tracePt t="23106" x="2317750" y="3727450"/>
          <p14:tracePt t="23122" x="2381250" y="3670300"/>
          <p14:tracePt t="23138" x="2451100" y="3613150"/>
          <p14:tracePt t="23156" x="2514600" y="3556000"/>
          <p14:tracePt t="23172" x="2597150" y="3460750"/>
          <p14:tracePt t="23188" x="2667000" y="3397250"/>
          <p14:tracePt t="23205" x="2730500" y="3340100"/>
          <p14:tracePt t="23222" x="2794000" y="3276600"/>
          <p14:tracePt t="23238" x="2863850" y="3213100"/>
          <p14:tracePt t="23255" x="2914650" y="3168650"/>
          <p14:tracePt t="23272" x="2959100" y="3136900"/>
          <p14:tracePt t="23288" x="3048000" y="3054350"/>
          <p14:tracePt t="23306" x="3098800" y="3009900"/>
          <p14:tracePt t="23321" x="3155950" y="2946400"/>
          <p14:tracePt t="23338" x="3219450" y="2882900"/>
          <p14:tracePt t="23355" x="3263900" y="2832100"/>
          <p14:tracePt t="23372" x="3289300" y="2794000"/>
          <p14:tracePt t="23389" x="3308350" y="2768600"/>
          <p14:tracePt t="23407" x="3340100" y="2711450"/>
          <p14:tracePt t="23424" x="3352800" y="2660650"/>
          <p14:tracePt t="23440" x="3359150" y="2628900"/>
          <p14:tracePt t="23458" x="3359150" y="2590800"/>
          <p14:tracePt t="23474" x="3352800" y="2565400"/>
          <p14:tracePt t="23490" x="3346450" y="2546350"/>
          <p14:tracePt t="23506" x="3333750" y="2533650"/>
          <p14:tracePt t="23524" x="3327400" y="2520950"/>
          <p14:tracePt t="23540" x="3314700" y="2508250"/>
          <p14:tracePt t="23557" x="3308350" y="2501900"/>
          <p14:tracePt t="23573" x="3295650" y="2489200"/>
          <p14:tracePt t="23590" x="3276600" y="2476500"/>
          <p14:tracePt t="23609" x="3257550" y="2470150"/>
          <p14:tracePt t="23623" x="3213100" y="2463800"/>
          <p14:tracePt t="23641" x="3143250" y="2463800"/>
          <p14:tracePt t="23658" x="3060700" y="2463800"/>
          <p14:tracePt t="23674" x="2959100" y="2463800"/>
          <p14:tracePt t="23690" x="2863850" y="2470150"/>
          <p14:tracePt t="23708" x="2749550" y="2501900"/>
          <p14:tracePt t="23724" x="2673350" y="2527300"/>
          <p14:tracePt t="23741" x="2597150" y="2559050"/>
          <p14:tracePt t="23756" x="2527300" y="2590800"/>
          <p14:tracePt t="23774" x="2457450" y="2616200"/>
          <p14:tracePt t="23790" x="2387600" y="2635250"/>
          <p14:tracePt t="23807" x="2324100" y="2673350"/>
          <p14:tracePt t="23823" x="2279650" y="2717800"/>
          <p14:tracePt t="23841" x="2266950" y="2736850"/>
          <p14:tracePt t="23856" x="2247900" y="2755900"/>
          <p14:tracePt t="23874" x="2228850" y="2768600"/>
          <p14:tracePt t="23890" x="2209800" y="2774950"/>
          <p14:tracePt t="23908" x="2197100" y="2787650"/>
          <p14:tracePt t="23925" x="2165350" y="2800350"/>
          <p14:tracePt t="23940" x="2133600" y="2819400"/>
          <p14:tracePt t="23958" x="2082800" y="2838450"/>
          <p14:tracePt t="23973" x="2012950" y="2870200"/>
          <p14:tracePt t="23990" x="1943100" y="2901950"/>
          <p14:tracePt t="24006" x="1898650" y="2927350"/>
          <p14:tracePt t="24024" x="1860550" y="2946400"/>
          <p14:tracePt t="24039" x="1854200" y="2946400"/>
          <p14:tracePt t="24158" x="1866900" y="2933700"/>
          <p14:tracePt t="24166" x="1879600" y="2927350"/>
          <p14:tracePt t="24178" x="1905000" y="2908300"/>
          <p14:tracePt t="24190" x="1924050" y="2889250"/>
          <p14:tracePt t="24206" x="1949450" y="2870200"/>
          <p14:tracePt t="24223" x="1974850" y="2851150"/>
          <p14:tracePt t="24239" x="2000250" y="2832100"/>
          <p14:tracePt t="24256" x="2019300" y="2813050"/>
          <p14:tracePt t="24273" x="2038350" y="2794000"/>
          <p14:tracePt t="24290" x="2057400" y="2774950"/>
          <p14:tracePt t="24308" x="2082800" y="2743200"/>
          <p14:tracePt t="24324" x="2095500" y="2730500"/>
          <p14:tracePt t="24341" x="2114550" y="2711450"/>
          <p14:tracePt t="24356" x="2114550" y="2692400"/>
          <p14:tracePt t="24373" x="2114550" y="2686050"/>
          <p14:tracePt t="24389" x="2108200" y="2679700"/>
          <p14:tracePt t="24406" x="2089150" y="2667000"/>
          <p14:tracePt t="24422" x="2076450" y="2660650"/>
          <p14:tracePt t="24456" x="2070100" y="2660650"/>
          <p14:tracePt t="24472" x="2063750" y="2647950"/>
          <p14:tracePt t="24489" x="2044700" y="2635250"/>
          <p14:tracePt t="24507" x="2044700" y="2628900"/>
          <p14:tracePt t="24526" x="2044700" y="2616200"/>
          <p14:tracePt t="24545" x="2051050" y="2597150"/>
          <p14:tracePt t="24558" x="2057400" y="2590800"/>
          <p14:tracePt t="24639" x="2044700" y="2597150"/>
          <p14:tracePt t="24645" x="2012950" y="2616200"/>
          <p14:tracePt t="24659" x="1981200" y="2641600"/>
          <p14:tracePt t="24675" x="1841500" y="2762250"/>
          <p14:tracePt t="24693" x="1733550" y="2838450"/>
          <p14:tracePt t="24708" x="1593850" y="2921000"/>
          <p14:tracePt t="24726" x="1397000" y="3028950"/>
          <p14:tracePt t="24741" x="1244600" y="3124200"/>
          <p14:tracePt t="24758" x="1123950" y="3213100"/>
          <p14:tracePt t="24776" x="984250" y="3327400"/>
          <p14:tracePt t="24792" x="908050" y="3390900"/>
          <p14:tracePt t="24811" x="844550" y="3422650"/>
          <p14:tracePt t="24825" x="806450" y="3441700"/>
          <p14:tracePt t="24840" x="781050" y="3460750"/>
          <p14:tracePt t="24857" x="762000" y="3467100"/>
          <p14:tracePt t="24874" x="749300" y="3473450"/>
          <p14:tracePt t="24907" x="736600" y="3479800"/>
          <p14:tracePt t="24924" x="717550" y="3486150"/>
          <p14:tracePt t="24943" x="704850" y="3492500"/>
          <p14:tracePt t="24959" x="685800" y="3492500"/>
          <p14:tracePt t="24976" x="685800" y="3498850"/>
          <p14:tracePt t="25331" x="692150" y="3498850"/>
          <p14:tracePt t="25337" x="698500" y="3498850"/>
          <p14:tracePt t="25350" x="711200" y="3492500"/>
          <p14:tracePt t="25361" x="717550" y="3492500"/>
          <p14:tracePt t="25374" x="723900" y="3486150"/>
          <p14:tracePt t="25391" x="749300" y="3479800"/>
          <p14:tracePt t="25408" x="762000" y="3473450"/>
          <p14:tracePt t="25424" x="774700" y="3473450"/>
          <p14:tracePt t="25441" x="793750" y="3467100"/>
          <p14:tracePt t="25457" x="819150" y="3454400"/>
          <p14:tracePt t="25473" x="850900" y="3448050"/>
          <p14:tracePt t="25490" x="882650" y="3441700"/>
          <p14:tracePt t="25507" x="914400" y="3435350"/>
          <p14:tracePt t="25523" x="933450" y="3429000"/>
          <p14:tracePt t="25544" x="946150" y="3422650"/>
          <p14:tracePt t="25559" x="965200" y="3422650"/>
          <p14:tracePt t="25577" x="990600" y="3409950"/>
          <p14:tracePt t="25593" x="1009650" y="3403600"/>
          <p14:tracePt t="25611" x="1022350" y="3397250"/>
          <p14:tracePt t="25627" x="1041400" y="3390900"/>
          <p14:tracePt t="25631" x="1047750" y="3390900"/>
          <p14:tracePt t="25694" x="1054100" y="3384550"/>
          <p14:tracePt t="25710" x="1060450" y="3378200"/>
          <p14:tracePt t="25717" x="1066800" y="3371850"/>
          <p14:tracePt t="25729" x="1073150" y="3365500"/>
          <p14:tracePt t="25744" x="1092200" y="3346450"/>
          <p14:tracePt t="25762" x="1117600" y="3333750"/>
          <p14:tracePt t="25778" x="1143000" y="3321050"/>
          <p14:tracePt t="25795" x="1168400" y="3314700"/>
          <p14:tracePt t="25812" x="1181100" y="3302000"/>
          <p14:tracePt t="25826" x="1200150" y="3295650"/>
          <p14:tracePt t="25843" x="1219200" y="3289300"/>
          <p14:tracePt t="25861" x="1231900" y="3282950"/>
          <p14:tracePt t="25878" x="1263650" y="3270250"/>
          <p14:tracePt t="25894" x="1289050" y="3263900"/>
          <p14:tracePt t="25912" x="1333500" y="3251200"/>
          <p14:tracePt t="25927" x="1384300" y="3238500"/>
          <p14:tracePt t="25945" x="1441450" y="3219450"/>
          <p14:tracePt t="25961" x="1473200" y="3206750"/>
          <p14:tracePt t="25977" x="1511300" y="3194050"/>
          <p14:tracePt t="25993" x="1543050" y="3187700"/>
          <p14:tracePt t="26011" x="1574800" y="3181350"/>
          <p14:tracePt t="26029" x="1619250" y="3175000"/>
          <p14:tracePt t="26045" x="1657350" y="3168650"/>
          <p14:tracePt t="26061" x="1689100" y="3168650"/>
          <p14:tracePt t="26077" x="1714500" y="3168650"/>
          <p14:tracePt t="26094" x="1733550" y="3168650"/>
          <p14:tracePt t="26112" x="1758950" y="3168650"/>
          <p14:tracePt t="26128" x="1771650" y="3175000"/>
          <p14:tracePt t="26145" x="1790700" y="3181350"/>
          <p14:tracePt t="26161" x="1809750" y="3181350"/>
          <p14:tracePt t="26178" x="1828800" y="3181350"/>
          <p14:tracePt t="26193" x="1854200" y="3194050"/>
          <p14:tracePt t="26208" x="1885950" y="3200400"/>
          <p14:tracePt t="26225" x="1911350" y="3213100"/>
          <p14:tracePt t="26242" x="1968500" y="3232150"/>
          <p14:tracePt t="26258" x="2000250" y="3238500"/>
          <p14:tracePt t="26275" x="2019300" y="3244850"/>
          <p14:tracePt t="26291" x="2038350" y="3244850"/>
          <p14:tracePt t="26309" x="2057400" y="3251200"/>
          <p14:tracePt t="26326" x="2076450" y="3251200"/>
          <p14:tracePt t="26342" x="2133600" y="3257550"/>
          <p14:tracePt t="26360" x="2197100" y="3263900"/>
          <p14:tracePt t="26375" x="2266950" y="3263900"/>
          <p14:tracePt t="26391" x="2330450" y="3263900"/>
          <p14:tracePt t="26409" x="2400300" y="3263900"/>
          <p14:tracePt t="26428" x="2508250" y="3263900"/>
          <p14:tracePt t="26443" x="2565400" y="3257550"/>
          <p14:tracePt t="26461" x="2628900" y="3251200"/>
          <p14:tracePt t="26476" x="2698750" y="3238500"/>
          <p14:tracePt t="26493" x="2768600" y="3219450"/>
          <p14:tracePt t="26509" x="2813050" y="3206750"/>
          <p14:tracePt t="26529" x="2863850" y="3181350"/>
          <p14:tracePt t="26544" x="2882900" y="3168650"/>
          <p14:tracePt t="26560" x="2895600" y="3168650"/>
          <p14:tracePt t="26576" x="2908300" y="3162300"/>
          <p14:tracePt t="26592" x="2921000" y="3155950"/>
          <p14:tracePt t="26608" x="2927350" y="3155950"/>
          <p14:tracePt t="26625" x="2946400" y="3149600"/>
          <p14:tracePt t="26642" x="2952750" y="3149600"/>
          <p14:tracePt t="26644" x="2959100" y="3143250"/>
          <p14:tracePt t="26658" x="2965450" y="3143250"/>
          <p14:tracePt t="26675" x="2984500" y="3136900"/>
          <p14:tracePt t="26691" x="2997200" y="3136900"/>
          <p14:tracePt t="26708" x="3003550" y="3130550"/>
          <p14:tracePt t="26725" x="3016250" y="3124200"/>
          <p14:tracePt t="27247" x="3003550" y="3136900"/>
          <p14:tracePt t="27253" x="3003550" y="3143250"/>
          <p14:tracePt t="27264" x="2990850" y="3149600"/>
          <p14:tracePt t="27279" x="2978150" y="3155950"/>
          <p14:tracePt t="27293" x="2959100" y="3162300"/>
          <p14:tracePt t="27309" x="2933700" y="3175000"/>
          <p14:tracePt t="27328" x="2901950" y="3187700"/>
          <p14:tracePt t="27343" x="2876550" y="3194050"/>
          <p14:tracePt t="27360" x="2832100" y="3206750"/>
          <p14:tracePt t="27377" x="2813050" y="3213100"/>
          <p14:tracePt t="27393" x="2794000" y="3219450"/>
          <p14:tracePt t="27409" x="2774950" y="3225800"/>
          <p14:tracePt t="27426" x="2755900" y="3225800"/>
          <p14:tracePt t="27443" x="2724150" y="3232150"/>
          <p14:tracePt t="27460" x="2679700" y="3244850"/>
          <p14:tracePt t="27478" x="2609850" y="3251200"/>
          <p14:tracePt t="27494" x="2565400" y="3257550"/>
          <p14:tracePt t="27510" x="2520950" y="3263900"/>
          <p14:tracePt t="27527" x="2476500" y="3270250"/>
          <p14:tracePt t="27544" x="2438400" y="3270250"/>
          <p14:tracePt t="27563" x="2393950" y="3276600"/>
          <p14:tracePt t="27577" x="2387600" y="3276600"/>
          <p14:tracePt t="27595" x="2368550" y="3276600"/>
          <p14:tracePt t="28321" x="2362200" y="3276600"/>
          <p14:tracePt t="28346" x="2355850" y="3276600"/>
          <p14:tracePt t="28498" x="2355850" y="3270250"/>
          <p14:tracePt t="29043" x="2355850" y="3263900"/>
          <p14:tracePt t="29063" x="2362200" y="3257550"/>
          <p14:tracePt t="29079" x="2368550" y="3251200"/>
          <p14:tracePt t="29093" x="2374900" y="3244850"/>
          <p14:tracePt t="29107" x="2381250" y="3244850"/>
          <p14:tracePt t="29256" x="2387600" y="3238500"/>
          <p14:tracePt t="29276" x="2393950" y="3232150"/>
          <p14:tracePt t="29284" x="2400300" y="3232150"/>
          <p14:tracePt t="29300" x="2406650" y="3219450"/>
          <p14:tracePt t="29313" x="2419350" y="3213100"/>
          <p14:tracePt t="29329" x="2419350" y="3206750"/>
          <p14:tracePt t="29344" x="2425700" y="3206750"/>
          <p14:tracePt t="29766" x="2425700" y="3200400"/>
          <p14:tracePt t="29809" x="2425700" y="3194050"/>
          <p14:tracePt t="29835" x="2425700" y="3187700"/>
          <p14:tracePt t="29850" x="2425700" y="3181350"/>
          <p14:tracePt t="29874" x="2425700" y="3175000"/>
          <p14:tracePt t="29941" x="2432050" y="3175000"/>
          <p14:tracePt t="31474" x="2432050" y="3168650"/>
          <p14:tracePt t="31482" x="2438400" y="3162300"/>
          <p14:tracePt t="31498" x="2451100" y="3143250"/>
          <p14:tracePt t="31516" x="2470150" y="3117850"/>
          <p14:tracePt t="31532" x="2489200" y="3098800"/>
          <p14:tracePt t="31548" x="2508250" y="3067050"/>
          <p14:tracePt t="31563" x="2533650" y="3016250"/>
          <p14:tracePt t="31580" x="2603500" y="2921000"/>
          <p14:tracePt t="31596" x="2654300" y="2857500"/>
          <p14:tracePt t="31613" x="2711450" y="2787650"/>
          <p14:tracePt t="31630" x="2774950" y="2717800"/>
          <p14:tracePt t="31647" x="2838450" y="2660650"/>
          <p14:tracePt t="31663" x="2895600" y="2597150"/>
          <p14:tracePt t="31680" x="2946400" y="2552700"/>
          <p14:tracePt t="31696" x="2997200" y="2489200"/>
          <p14:tracePt t="31713" x="3022600" y="2470150"/>
          <p14:tracePt t="31731" x="3041650" y="2451100"/>
          <p14:tracePt t="31748" x="3060700" y="2432050"/>
          <p14:tracePt t="31763" x="3073400" y="2413000"/>
          <p14:tracePt t="31780" x="3092450" y="2393950"/>
          <p14:tracePt t="31797" x="3111500" y="2374900"/>
          <p14:tracePt t="31813" x="3136900" y="2355850"/>
          <p14:tracePt t="31830" x="3155950" y="2343150"/>
          <p14:tracePt t="31848" x="3175000" y="2330450"/>
          <p14:tracePt t="31864" x="3187700" y="2317750"/>
          <p14:tracePt t="31881" x="3194050" y="2311400"/>
          <p14:tracePt t="31897" x="3206750" y="2305050"/>
          <p14:tracePt t="31957" x="3213100" y="2305050"/>
          <p14:tracePt t="31982" x="3213100" y="2298700"/>
          <p14:tracePt t="32019" x="3219450" y="2298700"/>
          <p14:tracePt t="32027" x="3225800" y="2298700"/>
          <p14:tracePt t="34356" x="3225800" y="2292350"/>
          <p14:tracePt t="39861" x="3175000" y="2317750"/>
          <p14:tracePt t="39870" x="3117850" y="2343150"/>
          <p14:tracePt t="39876" x="2990850" y="2374900"/>
          <p14:tracePt t="39888" x="2813050" y="2393950"/>
          <p14:tracePt t="39904" x="2381250" y="2438400"/>
          <p14:tracePt t="39921" x="1924050" y="2470150"/>
          <p14:tracePt t="39938" x="1397000" y="2501900"/>
          <p14:tracePt t="39955" x="1238250" y="2508250"/>
          <p14:tracePt t="39971" x="1149350" y="2533650"/>
          <p14:tracePt t="39989" x="1117600" y="2552700"/>
          <p14:tracePt t="40006" x="1098550" y="2571750"/>
          <p14:tracePt t="40024" x="1060450" y="2628900"/>
          <p14:tracePt t="40040" x="1009650" y="2705100"/>
          <p14:tracePt t="40058" x="952500" y="2774950"/>
          <p14:tracePt t="40073" x="908050" y="2832100"/>
          <p14:tracePt t="40092" x="869950" y="2870200"/>
          <p14:tracePt t="40108" x="857250" y="2889250"/>
          <p14:tracePt t="40125" x="831850" y="2921000"/>
          <p14:tracePt t="40142" x="819150" y="2940050"/>
          <p14:tracePt t="40157" x="800100" y="2959100"/>
          <p14:tracePt t="40173" x="781050" y="2978150"/>
          <p14:tracePt t="40190" x="768350" y="2997200"/>
          <p14:tracePt t="40194" x="762000" y="3009900"/>
          <p14:tracePt t="40206" x="762000" y="3028950"/>
          <p14:tracePt t="40223" x="749300" y="3041650"/>
          <p14:tracePt t="40240" x="742950" y="3067050"/>
          <p14:tracePt t="40257" x="736600" y="3086100"/>
          <p14:tracePt t="40273" x="736600" y="3105150"/>
          <p14:tracePt t="40290" x="736600" y="3117850"/>
          <p14:tracePt t="40307" x="736600" y="3136900"/>
          <p14:tracePt t="40326" x="736600" y="3155950"/>
          <p14:tracePt t="40342" x="742950" y="3181350"/>
          <p14:tracePt t="40357" x="742950" y="3213100"/>
          <p14:tracePt t="40375" x="742950" y="3244850"/>
          <p14:tracePt t="40392" x="742950" y="3289300"/>
          <p14:tracePt t="40407" x="742950" y="3333750"/>
          <p14:tracePt t="40424" x="742950" y="3384550"/>
          <p14:tracePt t="40440" x="742950" y="3441700"/>
          <p14:tracePt t="40456" x="742950" y="3524250"/>
          <p14:tracePt t="40474" x="711200" y="3638550"/>
          <p14:tracePt t="40492" x="692150" y="3714750"/>
          <p14:tracePt t="40506" x="673100" y="3784600"/>
          <p14:tracePt t="40523" x="647700" y="3835400"/>
          <p14:tracePt t="40540" x="641350" y="3879850"/>
          <p14:tracePt t="40556" x="622300" y="3911600"/>
          <p14:tracePt t="40575" x="609600" y="3937000"/>
          <p14:tracePt t="40590" x="596900" y="3956050"/>
          <p14:tracePt t="40607" x="584200" y="3975100"/>
          <p14:tracePt t="40624" x="577850" y="3994150"/>
          <p14:tracePt t="40641" x="565150" y="4013200"/>
          <p14:tracePt t="40658" x="552450" y="4044950"/>
          <p14:tracePt t="40675" x="539750" y="4070350"/>
          <p14:tracePt t="40690" x="533400" y="4089400"/>
          <p14:tracePt t="40707" x="533400" y="4102100"/>
          <p14:tracePt t="40714" x="527050" y="4108450"/>
          <p14:tracePt t="40727" x="527050" y="4114800"/>
          <p14:tracePt t="40757" x="527050" y="4121150"/>
          <p14:tracePt t="40971" x="527050" y="4114800"/>
          <p14:tracePt t="40979" x="527050" y="4108450"/>
          <p14:tracePt t="40989" x="533400" y="4095750"/>
          <p14:tracePt t="41006" x="539750" y="4076700"/>
          <p14:tracePt t="41022" x="539750" y="4064000"/>
          <p14:tracePt t="41040" x="546100" y="4044950"/>
          <p14:tracePt t="41057" x="552450" y="4025900"/>
          <p14:tracePt t="41072" x="552450" y="4019550"/>
          <p14:tracePt t="41091" x="558800" y="3994150"/>
          <p14:tracePt t="41106" x="565150" y="3975100"/>
          <p14:tracePt t="41126" x="571500" y="3956050"/>
          <p14:tracePt t="41144" x="584200" y="3917950"/>
          <p14:tracePt t="41160" x="609600" y="3873500"/>
          <p14:tracePt t="41178" x="622300" y="3835400"/>
          <p14:tracePt t="41192" x="641350" y="3784600"/>
          <p14:tracePt t="41197" x="647700" y="3759200"/>
          <p14:tracePt t="41210" x="654050" y="3727450"/>
          <p14:tracePt t="41223" x="666750" y="3689350"/>
          <p14:tracePt t="41240" x="679450" y="3657600"/>
          <p14:tracePt t="41256" x="685800" y="3638550"/>
          <p14:tracePt t="41273" x="692150" y="3600450"/>
          <p14:tracePt t="41290" x="704850" y="3581400"/>
          <p14:tracePt t="41306" x="717550" y="3562350"/>
          <p14:tracePt t="41324" x="736600" y="3536950"/>
          <p14:tracePt t="41341" x="755650" y="3517900"/>
          <p14:tracePt t="41358" x="781050" y="3498850"/>
          <p14:tracePt t="41375" x="889000" y="3422650"/>
          <p14:tracePt t="41391" x="958850" y="3371850"/>
          <p14:tracePt t="41408" x="1009650" y="3327400"/>
          <p14:tracePt t="41425" x="1054100" y="3282950"/>
          <p14:tracePt t="41441" x="1079500" y="3244850"/>
          <p14:tracePt t="41458" x="1104900" y="3219450"/>
          <p14:tracePt t="41475" x="1117600" y="3187700"/>
          <p14:tracePt t="41494" x="1117600" y="3162300"/>
          <p14:tracePt t="41508" x="1111250" y="3136900"/>
          <p14:tracePt t="41523" x="1104900" y="3124200"/>
          <p14:tracePt t="41540" x="1092200" y="3111500"/>
          <p14:tracePt t="41557" x="1085850" y="3105150"/>
          <p14:tracePt t="41574" x="1073150" y="3098800"/>
          <p14:tracePt t="41590" x="1060450" y="3098800"/>
          <p14:tracePt t="41607" x="1041400" y="3098800"/>
          <p14:tracePt t="41623" x="1009650" y="3117850"/>
          <p14:tracePt t="41640" x="984250" y="3136900"/>
          <p14:tracePt t="41657" x="946150" y="3155950"/>
          <p14:tracePt t="41674" x="908050" y="3181350"/>
          <p14:tracePt t="41690" x="876300" y="3206750"/>
          <p14:tracePt t="41693" x="863600" y="3219450"/>
          <p14:tracePt t="41708" x="844550" y="3238500"/>
          <p14:tracePt t="41724" x="825500" y="3257550"/>
          <p14:tracePt t="41740" x="812800" y="3276600"/>
          <p14:tracePt t="41757" x="812800" y="3289300"/>
          <p14:tracePt t="41776" x="812800" y="3308350"/>
          <p14:tracePt t="41792" x="812800" y="3327400"/>
          <p14:tracePt t="41808" x="831850" y="3352800"/>
          <p14:tracePt t="41824" x="850900" y="3371850"/>
          <p14:tracePt t="41841" x="869950" y="3390900"/>
          <p14:tracePt t="41857" x="882650" y="3416300"/>
          <p14:tracePt t="41874" x="908050" y="3441700"/>
          <p14:tracePt t="41891" x="939800" y="3473450"/>
          <p14:tracePt t="41907" x="984250" y="3505200"/>
          <p14:tracePt t="41924" x="1054100" y="3556000"/>
          <p14:tracePt t="41941" x="1092200" y="3587750"/>
          <p14:tracePt t="41957" x="1143000" y="3613150"/>
          <p14:tracePt t="41974" x="1187450" y="3632200"/>
          <p14:tracePt t="41991" x="1219200" y="3651250"/>
          <p14:tracePt t="42007" x="1244600" y="3670300"/>
          <p14:tracePt t="42024" x="1263650" y="3683000"/>
          <p14:tracePt t="42041" x="1289050" y="3695700"/>
          <p14:tracePt t="42057" x="1308100" y="3702050"/>
          <p14:tracePt t="42074" x="1333500" y="3702050"/>
          <p14:tracePt t="42090" x="1365250" y="3708400"/>
          <p14:tracePt t="42107" x="1403350" y="3714750"/>
          <p14:tracePt t="42123" x="1428750" y="3714750"/>
          <p14:tracePt t="42140" x="1454150" y="3714750"/>
          <p14:tracePt t="42158" x="1511300" y="3695700"/>
          <p14:tracePt t="42174" x="1549400" y="3676650"/>
          <p14:tracePt t="42191" x="1581150" y="3657600"/>
          <p14:tracePt t="42196" x="1606550" y="3644900"/>
          <p14:tracePt t="42207" x="1619250" y="3619500"/>
          <p14:tracePt t="42225" x="1682750" y="3575050"/>
          <p14:tracePt t="42241" x="1752600" y="3492500"/>
          <p14:tracePt t="42258" x="1860550" y="3340100"/>
          <p14:tracePt t="42274" x="1936750" y="3244850"/>
          <p14:tracePt t="42291" x="1974850" y="3175000"/>
          <p14:tracePt t="42309" x="1993900" y="3111500"/>
          <p14:tracePt t="42326" x="2012950" y="3054350"/>
          <p14:tracePt t="42342" x="2019300" y="2933700"/>
          <p14:tracePt t="42357" x="2019300" y="2863850"/>
          <p14:tracePt t="42376" x="2012950" y="2794000"/>
          <p14:tracePt t="42390" x="1987550" y="2724150"/>
          <p14:tracePt t="42408" x="1968500" y="2673350"/>
          <p14:tracePt t="42424" x="1943100" y="2609850"/>
          <p14:tracePt t="42441" x="1892300" y="2533650"/>
          <p14:tracePt t="42458" x="1835150" y="2476500"/>
          <p14:tracePt t="42474" x="1771650" y="2444750"/>
          <p14:tracePt t="42491" x="1739900" y="2432050"/>
          <p14:tracePt t="42508" x="1714500" y="2419350"/>
          <p14:tracePt t="42526" x="1682750" y="2419350"/>
          <p14:tracePt t="42541" x="1670050" y="2419350"/>
          <p14:tracePt t="42558" x="1663700" y="2419350"/>
          <p14:tracePt t="42575" x="1657350" y="2419350"/>
          <p14:tracePt t="42592" x="1644650" y="2419350"/>
          <p14:tracePt t="42608" x="1638300" y="2419350"/>
          <p14:tracePt t="42644" x="1631950" y="2419350"/>
          <p14:tracePt t="43165" x="1625600" y="2419350"/>
          <p14:tracePt t="43180" x="1619250" y="2419350"/>
          <p14:tracePt t="43193" x="1612900" y="2419350"/>
          <p14:tracePt t="43210" x="1612900" y="2425700"/>
          <p14:tracePt t="43217" x="1606550" y="2425700"/>
          <p14:tracePt t="44457" x="1600200" y="2432050"/>
          <p14:tracePt t="44469" x="1587500" y="2438400"/>
          <p14:tracePt t="44479" x="1581150" y="2444750"/>
          <p14:tracePt t="44493" x="1568450" y="2451100"/>
          <p14:tracePt t="44509" x="1562100" y="2457450"/>
          <p14:tracePt t="44544" x="1555750" y="2457450"/>
          <p14:tracePt t="45588" x="1555750" y="2451100"/>
          <p14:tracePt t="45598" x="1555750" y="2444750"/>
          <p14:tracePt t="45623" x="1562100" y="2444750"/>
          <p14:tracePt t="45663" x="1562100" y="2438400"/>
          <p14:tracePt t="45713" x="1568450" y="2438400"/>
          <p14:tracePt t="45720" x="1568450" y="2432050"/>
          <p14:tracePt t="45743" x="1568450" y="2425700"/>
          <p14:tracePt t="45751" x="1574800" y="2425700"/>
          <p14:tracePt t="45771" x="1574800" y="2419350"/>
          <p14:tracePt t="45783" x="1581150" y="2419350"/>
          <p14:tracePt t="45799" x="1581150" y="2413000"/>
          <p14:tracePt t="45812" x="1593850" y="2400300"/>
          <p14:tracePt t="45828" x="1606550" y="2393950"/>
          <p14:tracePt t="45845" x="1612900" y="2374900"/>
          <p14:tracePt t="45862" x="1631950" y="2362200"/>
          <p14:tracePt t="45878" x="1651000" y="2343150"/>
          <p14:tracePt t="45895" x="1670050" y="2330450"/>
          <p14:tracePt t="45914" x="1689100" y="2298700"/>
          <p14:tracePt t="45928" x="1714500" y="2273300"/>
          <p14:tracePt t="45945" x="1733550" y="2254250"/>
          <p14:tracePt t="45962" x="1758950" y="2235200"/>
          <p14:tracePt t="45977" x="1771650" y="2222500"/>
          <p14:tracePt t="45994" x="1778000" y="2216150"/>
          <p14:tracePt t="46032" x="1784350" y="2216150"/>
          <p14:tracePt t="46068" x="1797050" y="2235200"/>
          <p14:tracePt t="46076" x="1803400" y="2266950"/>
          <p14:tracePt t="46085" x="1809750" y="2298700"/>
          <p14:tracePt t="46095" x="1822450" y="2343150"/>
          <p14:tracePt t="46114" x="1854200" y="2495550"/>
          <p14:tracePt t="46128" x="1911350" y="2667000"/>
          <p14:tracePt t="46145" x="1993900" y="2774950"/>
          <p14:tracePt t="46161" x="2133600" y="2940050"/>
          <p14:tracePt t="46178" x="2222500" y="3035300"/>
          <p14:tracePt t="46195" x="2286000" y="3105150"/>
          <p14:tracePt t="46215" x="2298700" y="3136900"/>
          <p14:tracePt t="46228" x="2298700" y="3143250"/>
          <p14:tracePt t="46245" x="2298700" y="3155950"/>
          <p14:tracePt t="46263" x="2298700" y="3162300"/>
          <p14:tracePt t="46279" x="2298700" y="3168650"/>
          <p14:tracePt t="46342" x="2298700" y="3143250"/>
          <p14:tracePt t="46350" x="2298700" y="3028950"/>
          <p14:tracePt t="46361" x="2298700" y="2876550"/>
          <p14:tracePt t="46378" x="2298700" y="2546350"/>
          <p14:tracePt t="46394" x="2247900" y="2292350"/>
          <p14:tracePt t="46411" x="2165350" y="2120900"/>
          <p14:tracePt t="46428" x="2146300" y="2082800"/>
          <p14:tracePt t="46444" x="2146300" y="2025650"/>
          <p14:tracePt t="46461" x="2146300" y="1981200"/>
          <p14:tracePt t="46478" x="2146300" y="1962150"/>
          <p14:tracePt t="46495" x="2146300" y="1943100"/>
          <p14:tracePt t="46512" x="2146300" y="1930400"/>
          <p14:tracePt t="46528" x="2146300" y="1905000"/>
          <p14:tracePt t="46545" x="2146300" y="1885950"/>
          <p14:tracePt t="46561" x="2146300" y="1873250"/>
          <p14:tracePt t="46578" x="2152650" y="1854200"/>
          <p14:tracePt t="46595" x="2152650" y="1828800"/>
          <p14:tracePt t="46612" x="2152650" y="1803400"/>
          <p14:tracePt t="46628" x="2139950" y="1771650"/>
          <p14:tracePt t="46644" x="2120900" y="1727200"/>
          <p14:tracePt t="46662" x="2108200" y="1714500"/>
          <p14:tracePt t="46679" x="2108200" y="1701800"/>
          <p14:tracePt t="46696" x="2101850" y="1695450"/>
          <p14:tracePt t="46779" x="2095500" y="1701800"/>
          <p14:tracePt t="46787" x="2082800" y="1778000"/>
          <p14:tracePt t="46797" x="2070100" y="1898650"/>
          <p14:tracePt t="46812" x="2051050" y="2120900"/>
          <p14:tracePt t="46830" x="2089150" y="2355850"/>
          <p14:tracePt t="46846" x="2095500" y="2597150"/>
          <p14:tracePt t="46862" x="2095500" y="2724150"/>
          <p14:tracePt t="46879" x="2089150" y="2800350"/>
          <p14:tracePt t="46895" x="2063750" y="2857500"/>
          <p14:tracePt t="46913" x="2038350" y="2914650"/>
          <p14:tracePt t="46929" x="2012950" y="2946400"/>
          <p14:tracePt t="46945" x="1968500" y="3003550"/>
          <p14:tracePt t="46962" x="1943100" y="3016250"/>
          <p14:tracePt t="46979" x="1936750" y="3022600"/>
          <p14:tracePt t="47014" x="1936750" y="3016250"/>
          <p14:tracePt t="47029" x="1936750" y="2940050"/>
          <p14:tracePt t="47046" x="1974850" y="2749550"/>
          <p14:tracePt t="47062" x="2006600" y="2457450"/>
          <p14:tracePt t="47079" x="2006600" y="2139950"/>
          <p14:tracePt t="47095" x="1974850" y="1993900"/>
          <p14:tracePt t="47112" x="1955800" y="1866900"/>
          <p14:tracePt t="47129" x="1962150" y="1689100"/>
          <p14:tracePt t="47145" x="1987550" y="1600200"/>
          <p14:tracePt t="47162" x="2012950" y="1530350"/>
          <p14:tracePt t="47179" x="2032000" y="1504950"/>
          <p14:tracePt t="47196" x="2038350" y="1485900"/>
          <p14:tracePt t="47201" x="2038350" y="1479550"/>
          <p14:tracePt t="47213" x="2044700" y="1473200"/>
          <p14:tracePt t="47231" x="2051050" y="1466850"/>
          <p14:tracePt t="47246" x="2051050" y="1460500"/>
          <p14:tracePt t="47285" x="2057400" y="1460500"/>
          <p14:tracePt t="47301" x="2057400" y="1454150"/>
          <p14:tracePt t="47318" x="2063750" y="1447800"/>
          <p14:tracePt t="47459" x="2063750" y="1441450"/>
          <p14:tracePt t="47466" x="2063750" y="1447800"/>
          <p14:tracePt t="47479" x="2076450" y="1543050"/>
          <p14:tracePt t="47496" x="2101850" y="1651000"/>
          <p14:tracePt t="47513" x="2133600" y="1733550"/>
          <p14:tracePt t="47530" x="2165350" y="1847850"/>
          <p14:tracePt t="47547" x="2178050" y="2063750"/>
          <p14:tracePt t="47563" x="2178050" y="2203450"/>
          <p14:tracePt t="47579" x="2165350" y="2349500"/>
          <p14:tracePt t="47596" x="2133600" y="2540000"/>
          <p14:tracePt t="47612" x="2095500" y="2736850"/>
          <p14:tracePt t="47629" x="2019300" y="2908300"/>
          <p14:tracePt t="47646" x="1936750" y="3041650"/>
          <p14:tracePt t="47662" x="1809750" y="3213100"/>
          <p14:tracePt t="47679" x="1727200" y="3340100"/>
          <p14:tracePt t="47695" x="1657350" y="3467100"/>
          <p14:tracePt t="47712" x="1631950" y="3568700"/>
          <p14:tracePt t="47729" x="1631950" y="3663950"/>
          <p14:tracePt t="47746" x="1638300" y="3746500"/>
          <p14:tracePt t="47763" x="1670050" y="3854450"/>
          <p14:tracePt t="47783" x="1695450" y="3924300"/>
          <p14:tracePt t="47798" x="1714500" y="3987800"/>
          <p14:tracePt t="47815" x="1720850" y="4025900"/>
          <p14:tracePt t="47830" x="1727200" y="4044950"/>
          <p14:tracePt t="47846" x="1746250" y="4064000"/>
          <p14:tracePt t="47863" x="1771650" y="4083050"/>
          <p14:tracePt t="47880" x="1784350" y="4089400"/>
          <p14:tracePt t="47896" x="1803400" y="4089400"/>
          <p14:tracePt t="47913" x="1822450" y="4083050"/>
          <p14:tracePt t="47930" x="1841500" y="4064000"/>
          <p14:tracePt t="47946" x="1854200" y="4044950"/>
          <p14:tracePt t="47964" x="1879600" y="4006850"/>
          <p14:tracePt t="47980" x="1898650" y="3981450"/>
          <p14:tracePt t="47997" x="1917700" y="3968750"/>
          <p14:tracePt t="48014" x="1936750" y="3924300"/>
          <p14:tracePt t="48030" x="1955800" y="3898900"/>
          <p14:tracePt t="48047" x="1968500" y="3879850"/>
          <p14:tracePt t="48064" x="1974850" y="3867150"/>
          <p14:tracePt t="48080" x="1987550" y="3854450"/>
          <p14:tracePt t="48097" x="2000250" y="3829050"/>
          <p14:tracePt t="48113" x="2019300" y="3803650"/>
          <p14:tracePt t="48130" x="2032000" y="3790950"/>
          <p14:tracePt t="48146" x="2032000" y="3778250"/>
          <p14:tracePt t="48164" x="2038350" y="3765550"/>
          <p14:tracePt t="48180" x="2044700" y="3752850"/>
          <p14:tracePt t="48197" x="2044700" y="3746500"/>
          <p14:tracePt t="48719" x="2057400" y="3746500"/>
          <p14:tracePt t="48727" x="2127250" y="3759200"/>
          <p14:tracePt t="48736" x="2216150" y="3790950"/>
          <p14:tracePt t="48747" x="2311400" y="3829050"/>
          <p14:tracePt t="48763" x="2501900" y="3917950"/>
          <p14:tracePt t="48780" x="2641600" y="3994150"/>
          <p14:tracePt t="48797" x="2749550" y="4057650"/>
          <p14:tracePt t="48813" x="2806700" y="4102100"/>
          <p14:tracePt t="49536" x="2813050" y="4095750"/>
          <p14:tracePt t="49542" x="2838450" y="4044950"/>
          <p14:tracePt t="49550" x="2863850" y="3943350"/>
          <p14:tracePt t="49566" x="2908300" y="3683000"/>
          <p14:tracePt t="49582" x="2914650" y="3435350"/>
          <p14:tracePt t="49598" x="2889250" y="2971800"/>
          <p14:tracePt t="49615" x="2857500" y="2679700"/>
          <p14:tracePt t="49633" x="2819400" y="2432050"/>
          <p14:tracePt t="49648" x="2787650" y="2159000"/>
          <p14:tracePt t="49665" x="2743200" y="1924050"/>
          <p14:tracePt t="49682" x="2692400" y="1803400"/>
          <p14:tracePt t="49698" x="2635250" y="1701800"/>
          <p14:tracePt t="49701" x="2616200" y="1657350"/>
          <p14:tracePt t="49715" x="2578100" y="1593850"/>
          <p14:tracePt t="49733" x="2565400" y="1574800"/>
          <p14:tracePt t="49749" x="2546350" y="1549400"/>
          <p14:tracePt t="49765" x="2520950" y="1511300"/>
          <p14:tracePt t="49782" x="2501900" y="1441450"/>
          <p14:tracePt t="49799" x="2463800" y="1333500"/>
          <p14:tracePt t="49815" x="2451100" y="1289050"/>
          <p14:tracePt t="49831" x="2355850" y="1155700"/>
          <p14:tracePt t="49848" x="2228850" y="1066800"/>
          <p14:tracePt t="49865" x="2114550" y="1022350"/>
          <p14:tracePt t="49881" x="2070100" y="1009650"/>
          <p14:tracePt t="49898" x="2012950" y="958850"/>
          <p14:tracePt t="49914" x="1936750" y="857250"/>
          <p14:tracePt t="49932" x="1797050" y="603250"/>
          <p14:tracePt t="49948" x="1739900" y="425450"/>
          <p14:tracePt t="49966" x="1689100" y="222250"/>
          <p14:tracePt t="49983" x="1638300" y="50800"/>
          <p14:tracePt t="50000" x="1593850" y="0"/>
          <p14:tracePt t="50016" x="1530350" y="0"/>
          <p14:tracePt t="50034" x="1479550" y="0"/>
          <p14:tracePt t="50050" x="1447800" y="0"/>
          <p14:tracePt t="50067" x="1435100" y="0"/>
          <p14:tracePt t="50083" x="1409700" y="0"/>
          <p14:tracePt t="50100" x="1384300" y="0"/>
          <p14:tracePt t="50116" x="1365250" y="0"/>
          <p14:tracePt t="50136" x="1339850" y="0"/>
          <p14:tracePt t="50150" x="1308100" y="0"/>
          <p14:tracePt t="50169" x="1257300" y="0"/>
          <p14:tracePt t="50185" x="1206500" y="0"/>
          <p14:tracePt t="50190" x="1187450" y="0"/>
          <p14:tracePt t="50201" x="1174750" y="6350"/>
          <p14:tracePt t="50217" x="1149350" y="19050"/>
          <p14:tracePt t="50235" x="1123950" y="31750"/>
          <p14:tracePt t="50250" x="1111250" y="38100"/>
          <p14:tracePt t="50267" x="1104900" y="44450"/>
          <p14:tracePt t="50283" x="1098550" y="50800"/>
          <p14:tracePt t="50300" x="1092200" y="50800"/>
          <p14:tracePt t="50318" x="1092200" y="57150"/>
          <p14:tracePt t="50333" x="1085850" y="57150"/>
          <p14:tracePt t="51082" x="1047750" y="571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4294967295"/>
          </p:nvPr>
        </p:nvSpPr>
        <p:spPr>
          <a:xfrm>
            <a:off x="-980306" y="1505750"/>
            <a:ext cx="11681254" cy="24862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6000" dirty="0" smtClean="0">
                <a:solidFill>
                  <a:srgbClr val="FF0000"/>
                </a:solidFill>
              </a:rPr>
              <a:t>     5 9</a:t>
            </a:r>
            <a:r>
              <a:rPr lang="sl-SI" sz="6000" dirty="0" smtClean="0"/>
              <a:t> 6 : 41 =</a:t>
            </a:r>
            <a:r>
              <a:rPr lang="sl-SI" sz="6000" dirty="0" smtClean="0">
                <a:solidFill>
                  <a:srgbClr val="FF0000"/>
                </a:solidFill>
              </a:rPr>
              <a:t>1</a:t>
            </a:r>
            <a:r>
              <a:rPr lang="sl-SI" sz="6000" dirty="0" smtClean="0"/>
              <a:t> </a:t>
            </a:r>
          </a:p>
          <a:p>
            <a:pPr marL="0" indent="0">
              <a:buNone/>
            </a:pPr>
            <a:r>
              <a:rPr lang="sl-SI" sz="6000" dirty="0">
                <a:solidFill>
                  <a:srgbClr val="92D050"/>
                </a:solidFill>
                <a:sym typeface="Wingdings" panose="05000000000000000000" pitchFamily="2" charset="2"/>
              </a:rPr>
              <a:t> </a:t>
            </a:r>
            <a:r>
              <a:rPr lang="sl-SI" sz="6000" dirty="0" smtClean="0">
                <a:solidFill>
                  <a:srgbClr val="92D050"/>
                </a:solidFill>
                <a:sym typeface="Wingdings" panose="05000000000000000000" pitchFamily="2" charset="2"/>
              </a:rPr>
              <a:t>    1 8 6</a:t>
            </a:r>
          </a:p>
        </p:txBody>
      </p:sp>
      <p:sp>
        <p:nvSpPr>
          <p:cNvPr id="17" name="PoljeZBesedilom 16"/>
          <p:cNvSpPr txBox="1"/>
          <p:nvPr/>
        </p:nvSpPr>
        <p:spPr>
          <a:xfrm>
            <a:off x="823784" y="5942564"/>
            <a:ext cx="1018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sym typeface="Wingdings" panose="05000000000000000000" pitchFamily="2" charset="2"/>
              </a:rPr>
              <a:t>Pomembno! Ostanek nikoli ne sme biti večji od delitelja. </a:t>
            </a:r>
            <a:r>
              <a:rPr lang="sl-SI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Ostanek 22 je manjši od 41.</a:t>
            </a:r>
            <a:endParaRPr lang="sl-SI" b="1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4" name="Navzdol ukrivljena puščica 3"/>
          <p:cNvSpPr/>
          <p:nvPr/>
        </p:nvSpPr>
        <p:spPr>
          <a:xfrm rot="10800000" flipV="1">
            <a:off x="2652884" y="1144093"/>
            <a:ext cx="2592286" cy="606521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9" name="Navzdol ukrivljena puščica 8"/>
          <p:cNvSpPr/>
          <p:nvPr/>
        </p:nvSpPr>
        <p:spPr>
          <a:xfrm rot="10800000" flipV="1">
            <a:off x="3041109" y="1337780"/>
            <a:ext cx="2163917" cy="462020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3242051" y="1590883"/>
            <a:ext cx="533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/>
              <a:t>4</a:t>
            </a:r>
            <a:r>
              <a:rPr lang="sl-SI" sz="1200" dirty="0" smtClean="0"/>
              <a:t>0</a:t>
            </a:r>
            <a:endParaRPr lang="sl-SI" sz="1200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6709727" y="2435779"/>
            <a:ext cx="4316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ym typeface="Wingdings" panose="05000000000000000000" pitchFamily="2" charset="2"/>
              </a:rPr>
              <a:t>41=4 </a:t>
            </a:r>
            <a:r>
              <a:rPr lang="sl-SI" dirty="0">
                <a:sym typeface="Wingdings" panose="05000000000000000000" pitchFamily="2" charset="2"/>
              </a:rPr>
              <a:t>in KOLIKO JE </a:t>
            </a:r>
            <a:r>
              <a:rPr lang="sl-SI" dirty="0" smtClean="0">
                <a:sym typeface="Wingdings" panose="05000000000000000000" pitchFamily="2" charset="2"/>
              </a:rPr>
              <a:t>6? </a:t>
            </a:r>
            <a:r>
              <a:rPr lang="sl-SI" dirty="0" smtClean="0">
                <a:solidFill>
                  <a:srgbClr val="92D050"/>
                </a:solidFill>
                <a:sym typeface="Wingdings" panose="05000000000000000000" pitchFamily="2" charset="2"/>
              </a:rPr>
              <a:t>2</a:t>
            </a:r>
            <a:r>
              <a:rPr lang="sl-SI" dirty="0" smtClean="0">
                <a:sym typeface="Wingdings" panose="05000000000000000000" pitchFamily="2" charset="2"/>
              </a:rPr>
              <a:t> NAPIŠEM.</a:t>
            </a:r>
            <a:endParaRPr lang="sl-SI" dirty="0">
              <a:sym typeface="Wingdings" panose="05000000000000000000" pitchFamily="2" charset="2"/>
            </a:endParaRPr>
          </a:p>
          <a:p>
            <a:endParaRPr lang="sl-SI" dirty="0" smtClean="0">
              <a:sym typeface="Wingdings" panose="05000000000000000000" pitchFamily="2" charset="2"/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6002751" y="154034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 smtClean="0">
                <a:sym typeface="Wingdings" panose="05000000000000000000" pitchFamily="2" charset="2"/>
              </a:rPr>
              <a:t>NAPIŠEM </a:t>
            </a:r>
            <a:r>
              <a:rPr lang="sl-SI" dirty="0" smtClean="0">
                <a:solidFill>
                  <a:srgbClr val="FF0000"/>
                </a:solidFill>
                <a:sym typeface="Wingdings" panose="05000000000000000000" pitchFamily="2" charset="2"/>
              </a:rPr>
              <a:t>4 </a:t>
            </a:r>
            <a:r>
              <a:rPr lang="sl-SI" dirty="0">
                <a:sym typeface="Wingdings" panose="05000000000000000000" pitchFamily="2" charset="2"/>
              </a:rPr>
              <a:t>IN</a:t>
            </a:r>
            <a:r>
              <a:rPr lang="sl-SI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sl-SI" b="1" u="sng" dirty="0">
                <a:solidFill>
                  <a:srgbClr val="FF0000"/>
                </a:solidFill>
                <a:sym typeface="Wingdings" panose="05000000000000000000" pitchFamily="2" charset="2"/>
              </a:rPr>
              <a:t>MNOŽIM NAZAJ z deliteljem 41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4948608" y="1565691"/>
            <a:ext cx="5931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 smtClean="0">
                <a:solidFill>
                  <a:srgbClr val="FF0000"/>
                </a:solidFill>
              </a:rPr>
              <a:t>4</a:t>
            </a:r>
            <a:endParaRPr lang="sl-SI" sz="6600" dirty="0">
              <a:solidFill>
                <a:srgbClr val="FF0000"/>
              </a:solidFill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6012851" y="363155"/>
            <a:ext cx="3228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DELITELJ 41 je zaokrožen na </a:t>
            </a:r>
            <a:r>
              <a:rPr lang="sl-SI" dirty="0">
                <a:solidFill>
                  <a:srgbClr val="FF0000"/>
                </a:solidFill>
              </a:rPr>
              <a:t>40!</a:t>
            </a:r>
            <a:r>
              <a:rPr lang="sl-SI" dirty="0"/>
              <a:t> </a:t>
            </a:r>
          </a:p>
        </p:txBody>
      </p:sp>
      <p:sp>
        <p:nvSpPr>
          <p:cNvPr id="11" name="Pravokotnik 10"/>
          <p:cNvSpPr/>
          <p:nvPr/>
        </p:nvSpPr>
        <p:spPr>
          <a:xfrm>
            <a:off x="5096249" y="732487"/>
            <a:ext cx="5909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POMISLIM NA VEČKRATNIKE ŠT. 40</a:t>
            </a:r>
            <a:r>
              <a:rPr lang="sl-SI" dirty="0"/>
              <a:t>, da bom čim bližje št.186.</a:t>
            </a:r>
          </a:p>
        </p:txBody>
      </p:sp>
      <p:sp>
        <p:nvSpPr>
          <p:cNvPr id="12" name="Pravokotnik 11"/>
          <p:cNvSpPr/>
          <p:nvPr/>
        </p:nvSpPr>
        <p:spPr>
          <a:xfrm>
            <a:off x="6012851" y="1136418"/>
            <a:ext cx="4716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TOREJ </a:t>
            </a:r>
            <a:r>
              <a:rPr lang="sl-SI" dirty="0">
                <a:solidFill>
                  <a:srgbClr val="FF0000"/>
                </a:solidFill>
              </a:rPr>
              <a:t>4</a:t>
            </a:r>
            <a:r>
              <a:rPr lang="sl-SI" dirty="0">
                <a:sym typeface="Wingdings" panose="05000000000000000000" pitchFamily="2" charset="2"/>
              </a:rPr>
              <a:t>40= 160, ker je 5 40= 200 že preveč;</a:t>
            </a:r>
          </a:p>
        </p:txBody>
      </p:sp>
      <p:sp>
        <p:nvSpPr>
          <p:cNvPr id="13" name="Pravokotnik 12"/>
          <p:cNvSpPr/>
          <p:nvPr/>
        </p:nvSpPr>
        <p:spPr>
          <a:xfrm>
            <a:off x="6709727" y="2956560"/>
            <a:ext cx="3937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sym typeface="Wingdings" panose="05000000000000000000" pitchFamily="2" charset="2"/>
              </a:rPr>
              <a:t>4 4= 16 IN KOLIKO JE 18? </a:t>
            </a:r>
            <a:r>
              <a:rPr lang="sl-SI" dirty="0">
                <a:solidFill>
                  <a:srgbClr val="92D050"/>
                </a:solidFill>
                <a:sym typeface="Wingdings" panose="05000000000000000000" pitchFamily="2" charset="2"/>
              </a:rPr>
              <a:t>2</a:t>
            </a:r>
            <a:r>
              <a:rPr lang="sl-SI" dirty="0">
                <a:sym typeface="Wingdings" panose="05000000000000000000" pitchFamily="2" charset="2"/>
              </a:rPr>
              <a:t> NAPIŠEM.</a:t>
            </a:r>
          </a:p>
        </p:txBody>
      </p:sp>
      <p:sp>
        <p:nvSpPr>
          <p:cNvPr id="14" name="PoljeZBesedilom 13"/>
          <p:cNvSpPr txBox="1"/>
          <p:nvPr/>
        </p:nvSpPr>
        <p:spPr>
          <a:xfrm>
            <a:off x="1415882" y="3888342"/>
            <a:ext cx="576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 smtClean="0">
                <a:solidFill>
                  <a:srgbClr val="92D050"/>
                </a:solidFill>
              </a:rPr>
              <a:t>2</a:t>
            </a:r>
            <a:endParaRPr lang="sl-SI" sz="6000" dirty="0">
              <a:solidFill>
                <a:srgbClr val="92D050"/>
              </a:solidFill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823784" y="3880021"/>
            <a:ext cx="576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 smtClean="0">
                <a:solidFill>
                  <a:srgbClr val="92D050"/>
                </a:solidFill>
              </a:rPr>
              <a:t>2</a:t>
            </a:r>
            <a:endParaRPr lang="sl-SI" sz="6000" dirty="0">
              <a:solidFill>
                <a:srgbClr val="92D050"/>
              </a:solidFill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2317932" y="3888342"/>
            <a:ext cx="1631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>
                <a:solidFill>
                  <a:srgbClr val="92D050"/>
                </a:solidFill>
              </a:rPr>
              <a:t>o</a:t>
            </a:r>
            <a:r>
              <a:rPr lang="sl-SI" sz="6000" dirty="0" smtClean="0">
                <a:solidFill>
                  <a:srgbClr val="92D050"/>
                </a:solidFill>
              </a:rPr>
              <a:t>st.</a:t>
            </a:r>
            <a:endParaRPr lang="sl-SI" sz="6000" dirty="0">
              <a:solidFill>
                <a:srgbClr val="92D050"/>
              </a:solidFill>
            </a:endParaRPr>
          </a:p>
        </p:txBody>
      </p:sp>
      <p:pic>
        <p:nvPicPr>
          <p:cNvPr id="19" name="Zvok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32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65"/>
    </mc:Choice>
    <mc:Fallback xmlns="">
      <p:transition spd="slow" advTm="99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44" x="1250950" y="5530850"/>
          <p14:tracePt t="6930" x="1257300" y="5530850"/>
          <p14:tracePt t="6966" x="1263650" y="5530850"/>
          <p14:tracePt t="7016" x="1270000" y="5530850"/>
          <p14:tracePt t="7126" x="1276350" y="5530850"/>
          <p14:tracePt t="7266" x="1282700" y="5530850"/>
          <p14:tracePt t="7377" x="1289050" y="5530850"/>
          <p14:tracePt t="7422" x="1289050" y="5524500"/>
          <p14:tracePt t="7512" x="1295400" y="5524500"/>
          <p14:tracePt t="8200" x="1301750" y="5524500"/>
          <p14:tracePt t="8214" x="1301750" y="5518150"/>
          <p14:tracePt t="8222" x="1308100" y="5511800"/>
          <p14:tracePt t="8234" x="1320800" y="5499100"/>
          <p14:tracePt t="8252" x="1333500" y="5492750"/>
          <p14:tracePt t="8268" x="1346200" y="5480050"/>
          <p14:tracePt t="8285" x="1352550" y="5467350"/>
          <p14:tracePt t="8301" x="1358900" y="5467350"/>
          <p14:tracePt t="13342" x="1365250" y="5461000"/>
          <p14:tracePt t="13352" x="1377950" y="5448300"/>
          <p14:tracePt t="13360" x="1390650" y="5435600"/>
          <p14:tracePt t="13376" x="1409700" y="5416550"/>
          <p14:tracePt t="13393" x="1422400" y="5403850"/>
          <p14:tracePt t="13411" x="1428750" y="5391150"/>
          <p14:tracePt t="13425" x="1435100" y="5378450"/>
          <p14:tracePt t="13474" x="1435100" y="5372100"/>
          <p14:tracePt t="14057" x="1435100" y="5365750"/>
          <p14:tracePt t="14069" x="1441450" y="5365750"/>
          <p14:tracePt t="14078" x="1441450" y="5359400"/>
          <p14:tracePt t="14128" x="1441450" y="5353050"/>
          <p14:tracePt t="14152" x="1447800" y="5353050"/>
          <p14:tracePt t="14169" x="1447800" y="5346700"/>
          <p14:tracePt t="14196" x="1454150" y="5340350"/>
          <p14:tracePt t="14204" x="1454150" y="5334000"/>
          <p14:tracePt t="14211" x="1460500" y="5334000"/>
          <p14:tracePt t="14226" x="1460500" y="5327650"/>
          <p14:tracePt t="14242" x="1466850" y="5321300"/>
          <p14:tracePt t="14257" x="1473200" y="5308600"/>
          <p14:tracePt t="14274" x="1479550" y="5295900"/>
          <p14:tracePt t="14291" x="1485900" y="5289550"/>
          <p14:tracePt t="14307" x="1492250" y="5276850"/>
          <p14:tracePt t="14324" x="1498600" y="5264150"/>
          <p14:tracePt t="14341" x="1504950" y="5245100"/>
          <p14:tracePt t="14357" x="1524000" y="5219700"/>
          <p14:tracePt t="14374" x="1530350" y="5207000"/>
          <p14:tracePt t="14391" x="1536700" y="5200650"/>
          <p14:tracePt t="14409" x="1543050" y="5194300"/>
          <p14:tracePt t="14426" x="1543050" y="5187950"/>
          <p14:tracePt t="14748" x="1543050" y="5181600"/>
          <p14:tracePt t="14758" x="1549400" y="5175250"/>
          <p14:tracePt t="14763" x="1562100" y="5168900"/>
          <p14:tracePt t="14777" x="1593850" y="5099050"/>
          <p14:tracePt t="14792" x="1657350" y="4997450"/>
          <p14:tracePt t="14809" x="1746250" y="4851400"/>
          <p14:tracePt t="14825" x="1841500" y="4654550"/>
          <p14:tracePt t="14842" x="1917700" y="4502150"/>
          <p14:tracePt t="14858" x="1949450" y="4406900"/>
          <p14:tracePt t="14875" x="1974850" y="4324350"/>
          <p14:tracePt t="14892" x="2019300" y="4197350"/>
          <p14:tracePt t="14908" x="2076450" y="4070350"/>
          <p14:tracePt t="14925" x="2139950" y="3917950"/>
          <p14:tracePt t="14941" x="2241550" y="3740150"/>
          <p14:tracePt t="14958" x="2292350" y="3619500"/>
          <p14:tracePt t="14976" x="2343150" y="3460750"/>
          <p14:tracePt t="14993" x="2387600" y="3346450"/>
          <p14:tracePt t="15010" x="2413000" y="3251200"/>
          <p14:tracePt t="15026" x="2432050" y="3187700"/>
          <p14:tracePt t="15042" x="2451100" y="3155950"/>
          <p14:tracePt t="15059" x="2457450" y="3136900"/>
          <p14:tracePt t="15075" x="2463800" y="3130550"/>
          <p14:tracePt t="15091" x="2463800" y="3124200"/>
          <p14:tracePt t="15108" x="2463800" y="3117850"/>
          <p14:tracePt t="15125" x="2451100" y="3117850"/>
          <p14:tracePt t="15127" x="2444750" y="3117850"/>
          <p14:tracePt t="15142" x="2432050" y="3111500"/>
          <p14:tracePt t="15159" x="2406650" y="3079750"/>
          <p14:tracePt t="15175" x="2387600" y="3060700"/>
          <p14:tracePt t="15192" x="2374900" y="3041650"/>
          <p14:tracePt t="15210" x="2362200" y="3028950"/>
          <p14:tracePt t="15226" x="2349500" y="3009900"/>
          <p14:tracePt t="15244" x="2324100" y="2990850"/>
          <p14:tracePt t="15258" x="2305050" y="2971800"/>
          <p14:tracePt t="15276" x="2279650" y="2927350"/>
          <p14:tracePt t="15293" x="2254250" y="2863850"/>
          <p14:tracePt t="15309" x="2228850" y="2794000"/>
          <p14:tracePt t="15325" x="2171700" y="2698750"/>
          <p14:tracePt t="15342" x="2133600" y="2635250"/>
          <p14:tracePt t="15358" x="2101850" y="2609850"/>
          <p14:tracePt t="15376" x="2063750" y="2578100"/>
          <p14:tracePt t="15392" x="2038350" y="2559050"/>
          <p14:tracePt t="15409" x="2019300" y="2546350"/>
          <p14:tracePt t="15425" x="2006600" y="2540000"/>
          <p14:tracePt t="15442" x="1974850" y="2533650"/>
          <p14:tracePt t="15458" x="1949450" y="2533650"/>
          <p14:tracePt t="15475" x="1866900" y="2527300"/>
          <p14:tracePt t="15493" x="1797050" y="2527300"/>
          <p14:tracePt t="15509" x="1733550" y="2527300"/>
          <p14:tracePt t="15529" x="1682750" y="2527300"/>
          <p14:tracePt t="15545" x="1657350" y="2533650"/>
          <p14:tracePt t="15562" x="1625600" y="2533650"/>
          <p14:tracePt t="15578" x="1606550" y="2540000"/>
          <p14:tracePt t="15596" x="1587500" y="2540000"/>
          <p14:tracePt t="15612" x="1574800" y="2540000"/>
          <p14:tracePt t="15629" x="1562100" y="2546350"/>
          <p14:tracePt t="15634" x="1555750" y="2546350"/>
          <p14:tracePt t="15646" x="1543050" y="2552700"/>
          <p14:tracePt t="15663" x="1524000" y="2565400"/>
          <p14:tracePt t="15679" x="1504950" y="2565400"/>
          <p14:tracePt t="15698" x="1485900" y="2571750"/>
          <p14:tracePt t="15712" x="1460500" y="2578100"/>
          <p14:tracePt t="15729" x="1447800" y="2578100"/>
          <p14:tracePt t="15745" x="1435100" y="2584450"/>
          <p14:tracePt t="15762" x="1428750" y="2584450"/>
          <p14:tracePt t="16561" x="1422400" y="2584450"/>
          <p14:tracePt t="16570" x="1416050" y="2578100"/>
          <p14:tracePt t="16580" x="1409700" y="2578100"/>
          <p14:tracePt t="16594" x="1403350" y="2578100"/>
          <p14:tracePt t="16611" x="1397000" y="2578100"/>
          <p14:tracePt t="16628" x="1390650" y="2571750"/>
          <p14:tracePt t="16645" x="1384300" y="2571750"/>
          <p14:tracePt t="16661" x="1377950" y="2565400"/>
          <p14:tracePt t="16677" x="1371600" y="2565400"/>
          <p14:tracePt t="16695" x="1365250" y="2565400"/>
          <p14:tracePt t="16712" x="1358900" y="2559050"/>
          <p14:tracePt t="16728" x="1346200" y="2559050"/>
          <p14:tracePt t="16745" x="1333500" y="2559050"/>
          <p14:tracePt t="16761" x="1320800" y="2552700"/>
          <p14:tracePt t="16778" x="1308100" y="2552700"/>
          <p14:tracePt t="16794" x="1301750" y="2546350"/>
          <p14:tracePt t="16810" x="1289050" y="2546350"/>
          <p14:tracePt t="16827" x="1263650" y="2540000"/>
          <p14:tracePt t="16844" x="1250950" y="2527300"/>
          <p14:tracePt t="16861" x="1206500" y="2508250"/>
          <p14:tracePt t="16877" x="1117600" y="2482850"/>
          <p14:tracePt t="16894" x="1047750" y="2470150"/>
          <p14:tracePt t="16911" x="977900" y="2470150"/>
          <p14:tracePt t="16927" x="901700" y="2463800"/>
          <p14:tracePt t="16946" x="800100" y="2463800"/>
          <p14:tracePt t="16962" x="730250" y="2463800"/>
          <p14:tracePt t="16980" x="628650" y="2482850"/>
          <p14:tracePt t="16995" x="520700" y="2508250"/>
          <p14:tracePt t="17012" x="419100" y="2533650"/>
          <p14:tracePt t="17028" x="336550" y="2559050"/>
          <p14:tracePt t="17044" x="260350" y="2578100"/>
          <p14:tracePt t="17062" x="184150" y="2603500"/>
          <p14:tracePt t="17078" x="152400" y="2616200"/>
          <p14:tracePt t="17095" x="114300" y="2635250"/>
          <p14:tracePt t="17111" x="88900" y="2654300"/>
          <p14:tracePt t="17127" x="44450" y="2673350"/>
          <p14:tracePt t="17144" x="0" y="2698750"/>
          <p14:tracePt t="17161" x="0" y="2724150"/>
          <p14:tracePt t="17179" x="0" y="2794000"/>
          <p14:tracePt t="17196" x="0" y="2844800"/>
          <p14:tracePt t="17212" x="0" y="2901950"/>
          <p14:tracePt t="17228" x="0" y="2959100"/>
          <p14:tracePt t="17245" x="0" y="3022600"/>
          <p14:tracePt t="17262" x="0" y="3079750"/>
          <p14:tracePt t="17279" x="0" y="3149600"/>
          <p14:tracePt t="17294" x="0" y="3251200"/>
          <p14:tracePt t="17311" x="31750" y="3409950"/>
          <p14:tracePt t="17328" x="57150" y="3492500"/>
          <p14:tracePt t="17345" x="76200" y="3562350"/>
          <p14:tracePt t="17362" x="101600" y="3625850"/>
          <p14:tracePt t="17378" x="120650" y="3702050"/>
          <p14:tracePt t="17397" x="146050" y="3752850"/>
          <p14:tracePt t="17412" x="177800" y="3816350"/>
          <p14:tracePt t="17428" x="203200" y="3867150"/>
          <p14:tracePt t="17447" x="241300" y="3917950"/>
          <p14:tracePt t="17463" x="285750" y="3962400"/>
          <p14:tracePt t="17480" x="349250" y="4032250"/>
          <p14:tracePt t="17495" x="476250" y="4159250"/>
          <p14:tracePt t="17512" x="577850" y="4241800"/>
          <p14:tracePt t="17528" x="685800" y="4305300"/>
          <p14:tracePt t="17545" x="806450" y="4349750"/>
          <p14:tracePt t="17561" x="939800" y="4387850"/>
          <p14:tracePt t="17577" x="1092200" y="4406900"/>
          <p14:tracePt t="17594" x="1257300" y="4406900"/>
          <p14:tracePt t="17610" x="1377950" y="4387850"/>
          <p14:tracePt t="17628" x="1454150" y="4349750"/>
          <p14:tracePt t="17644" x="1498600" y="4330700"/>
          <p14:tracePt t="17660" x="1562100" y="4305300"/>
          <p14:tracePt t="17677" x="1638300" y="4273550"/>
          <p14:tracePt t="17696" x="1701800" y="4248150"/>
          <p14:tracePt t="17712" x="1778000" y="4216400"/>
          <p14:tracePt t="17730" x="1822450" y="4191000"/>
          <p14:tracePt t="17747" x="1841500" y="4171950"/>
          <p14:tracePt t="17763" x="1866900" y="4159250"/>
          <p14:tracePt t="17779" x="1879600" y="4140200"/>
          <p14:tracePt t="17796" x="1892300" y="4127500"/>
          <p14:tracePt t="17814" x="1911350" y="4095750"/>
          <p14:tracePt t="17830" x="1930400" y="4070350"/>
          <p14:tracePt t="17846" x="1949450" y="4032250"/>
          <p14:tracePt t="17863" x="1955800" y="4013200"/>
          <p14:tracePt t="17879" x="1968500" y="3981450"/>
          <p14:tracePt t="17899" x="1981200" y="3949700"/>
          <p14:tracePt t="17912" x="1987550" y="3924300"/>
          <p14:tracePt t="17930" x="1987550" y="3886200"/>
          <p14:tracePt t="17946" x="1987550" y="3860800"/>
          <p14:tracePt t="17963" x="1974850" y="3829050"/>
          <p14:tracePt t="17980" x="1955800" y="3790950"/>
          <p14:tracePt t="17996" x="1955800" y="3759200"/>
          <p14:tracePt t="18012" x="1943100" y="3733800"/>
          <p14:tracePt t="18030" x="1936750" y="3663950"/>
          <p14:tracePt t="18047" x="1936750" y="3619500"/>
          <p14:tracePt t="18062" x="1943100" y="3575050"/>
          <p14:tracePt t="18082" x="1949450" y="3543300"/>
          <p14:tracePt t="18096" x="1955800" y="3517900"/>
          <p14:tracePt t="18113" x="1962150" y="3492500"/>
          <p14:tracePt t="18130" x="1962150" y="3473450"/>
          <p14:tracePt t="18150" x="1962150" y="3467100"/>
          <p14:tracePt t="18165" x="1962150" y="3460750"/>
          <p14:tracePt t="19610" x="1949450" y="3460750"/>
          <p14:tracePt t="19619" x="1949450" y="3454400"/>
          <p14:tracePt t="19630" x="1930400" y="3448050"/>
          <p14:tracePt t="19648" x="1911350" y="3435350"/>
          <p14:tracePt t="19662" x="1898650" y="3422650"/>
          <p14:tracePt t="19679" x="1885950" y="3416300"/>
          <p14:tracePt t="19696" x="1879600" y="3409950"/>
          <p14:tracePt t="19713" x="1860550" y="3397250"/>
          <p14:tracePt t="19730" x="1822450" y="3371850"/>
          <p14:tracePt t="19746" x="1790700" y="3352800"/>
          <p14:tracePt t="19763" x="1765300" y="3333750"/>
          <p14:tracePt t="19779" x="1714500" y="3314700"/>
          <p14:tracePt t="19797" x="1663700" y="3289300"/>
          <p14:tracePt t="19812" x="1631950" y="3270250"/>
          <p14:tracePt t="19829" x="1600200" y="3251200"/>
          <p14:tracePt t="19846" x="1581150" y="3232150"/>
          <p14:tracePt t="19863" x="1568450" y="3225800"/>
          <p14:tracePt t="19880" x="1555750" y="3219450"/>
          <p14:tracePt t="19896" x="1549400" y="3213100"/>
          <p14:tracePt t="19913" x="1543050" y="3206750"/>
          <p14:tracePt t="19933" x="1530350" y="3194050"/>
          <p14:tracePt t="19949" x="1530350" y="3187700"/>
          <p14:tracePt t="19966" x="1517650" y="3181350"/>
          <p14:tracePt t="19983" x="1511300" y="3175000"/>
          <p14:tracePt t="20003" x="1504950" y="3168650"/>
          <p14:tracePt t="20016" x="1504950" y="3162300"/>
          <p14:tracePt t="20030" x="1498600" y="3155950"/>
          <p14:tracePt t="20047" x="1485900" y="3143250"/>
          <p14:tracePt t="20063" x="1466850" y="3130550"/>
          <p14:tracePt t="20080" x="1454150" y="3111500"/>
          <p14:tracePt t="20097" x="1441450" y="3086100"/>
          <p14:tracePt t="20153" x="1435100" y="3086100"/>
          <p14:tracePt t="21400" x="1428750" y="3086100"/>
          <p14:tracePt t="21407" x="1416050" y="3092450"/>
          <p14:tracePt t="21418" x="1403350" y="3105150"/>
          <p14:tracePt t="21434" x="1377950" y="3124200"/>
          <p14:tracePt t="21448" x="1352550" y="3143250"/>
          <p14:tracePt t="21465" x="1327150" y="3162300"/>
          <p14:tracePt t="21482" x="1301750" y="3181350"/>
          <p14:tracePt t="21498" x="1282700" y="3200400"/>
          <p14:tracePt t="21514" x="1276350" y="3200400"/>
          <p14:tracePt t="21532" x="1263650" y="3200400"/>
          <p14:tracePt t="21548" x="1250950" y="3206750"/>
          <p14:tracePt t="21565" x="1231900" y="3206750"/>
          <p14:tracePt t="21582" x="1219200" y="3206750"/>
          <p14:tracePt t="21598" x="1187450" y="3213100"/>
          <p14:tracePt t="21617" x="1162050" y="3213100"/>
          <p14:tracePt t="21633" x="1136650" y="3213100"/>
          <p14:tracePt t="21650" x="1111250" y="3213100"/>
          <p14:tracePt t="21666" x="1066800" y="3213100"/>
          <p14:tracePt t="21683" x="1016000" y="3213100"/>
          <p14:tracePt t="21700" x="952500" y="3225800"/>
          <p14:tracePt t="21715" x="933450" y="3225800"/>
          <p14:tracePt t="21731" x="920750" y="3225800"/>
          <p14:tracePt t="21748" x="908050" y="3225800"/>
          <p14:tracePt t="21765" x="901700" y="3232150"/>
          <p14:tracePt t="21781" x="895350" y="3232150"/>
          <p14:tracePt t="21798" x="882650" y="3232150"/>
          <p14:tracePt t="21815" x="831850" y="3238500"/>
          <p14:tracePt t="21832" x="800100" y="3238500"/>
          <p14:tracePt t="21848" x="762000" y="3244850"/>
          <p14:tracePt t="21868" x="730250" y="3244850"/>
          <p14:tracePt t="21882" x="704850" y="3244850"/>
          <p14:tracePt t="21899" x="692150" y="3244850"/>
          <p14:tracePt t="21916" x="685800" y="3244850"/>
          <p14:tracePt t="22365" x="679450" y="3244850"/>
          <p14:tracePt t="22430" x="673100" y="3244850"/>
          <p14:tracePt t="22446" x="666750" y="3244850"/>
          <p14:tracePt t="22454" x="654050" y="3244850"/>
          <p14:tracePt t="22465" x="641350" y="3244850"/>
          <p14:tracePt t="22482" x="590550" y="3263900"/>
          <p14:tracePt t="22499" x="527050" y="3302000"/>
          <p14:tracePt t="22499" x="488950" y="3327400"/>
          <p14:tracePt t="22515" x="393700" y="3390900"/>
          <p14:tracePt t="22532" x="330200" y="3429000"/>
          <p14:tracePt t="22550" x="292100" y="3448050"/>
          <p14:tracePt t="22566" x="273050" y="3460750"/>
          <p14:tracePt t="22689" x="266700" y="3467100"/>
          <p14:tracePt t="22707" x="266700" y="3479800"/>
          <p14:tracePt t="22715" x="266700" y="3498850"/>
          <p14:tracePt t="22724" x="279400" y="3524250"/>
          <p14:tracePt t="22732" x="292100" y="3562350"/>
          <p14:tracePt t="22750" x="317500" y="3625850"/>
          <p14:tracePt t="22766" x="355600" y="3683000"/>
          <p14:tracePt t="22783" x="438150" y="3740150"/>
          <p14:tracePt t="22799" x="508000" y="3771900"/>
          <p14:tracePt t="22816" x="603250" y="3797300"/>
          <p14:tracePt t="22833" x="673100" y="3803650"/>
          <p14:tracePt t="22849" x="749300" y="3803650"/>
          <p14:tracePt t="22869" x="863600" y="3778250"/>
          <p14:tracePt t="22883" x="971550" y="3752850"/>
          <p14:tracePt t="22900" x="1079500" y="3733800"/>
          <p14:tracePt t="22916" x="1200150" y="3708400"/>
          <p14:tracePt t="22933" x="1308100" y="3683000"/>
          <p14:tracePt t="22949" x="1377950" y="3663950"/>
          <p14:tracePt t="22966" x="1428750" y="3657600"/>
          <p14:tracePt t="22983" x="1492250" y="3644900"/>
          <p14:tracePt t="22999" x="1587500" y="3606800"/>
          <p14:tracePt t="23016" x="1657350" y="3600450"/>
          <p14:tracePt t="23032" x="1720850" y="3587750"/>
          <p14:tracePt t="23049" x="1758950" y="3581400"/>
          <p14:tracePt t="23066" x="1822450" y="3568700"/>
          <p14:tracePt t="23083" x="1892300" y="3543300"/>
          <p14:tracePt t="23100" x="2012950" y="3511550"/>
          <p14:tracePt t="23116" x="2082800" y="3486150"/>
          <p14:tracePt t="23133" x="2159000" y="3454400"/>
          <p14:tracePt t="23149" x="2235200" y="3403600"/>
          <p14:tracePt t="23170" x="2355850" y="3270250"/>
          <p14:tracePt t="23187" x="2413000" y="3168650"/>
          <p14:tracePt t="23204" x="2438400" y="3079750"/>
          <p14:tracePt t="23218" x="2438400" y="3009900"/>
          <p14:tracePt t="23237" x="2438400" y="2946400"/>
          <p14:tracePt t="23256" x="2413000" y="2838450"/>
          <p14:tracePt t="23271" x="2387600" y="2768600"/>
          <p14:tracePt t="23289" x="2349500" y="2711450"/>
          <p14:tracePt t="23304" x="2292350" y="2654300"/>
          <p14:tracePt t="23322" x="2216150" y="2616200"/>
          <p14:tracePt t="23340" x="2139950" y="2590800"/>
          <p14:tracePt t="23353" x="2070100" y="2565400"/>
          <p14:tracePt t="23373" x="1930400" y="2540000"/>
          <p14:tracePt t="23388" x="1816100" y="2533650"/>
          <p14:tracePt t="23407" x="1708150" y="2533650"/>
          <p14:tracePt t="23420" x="1593850" y="2533650"/>
          <p14:tracePt t="23435" x="1511300" y="2533650"/>
          <p14:tracePt t="23453" x="1428750" y="2552700"/>
          <p14:tracePt t="23473" x="1320800" y="2571750"/>
          <p14:tracePt t="23487" x="1289050" y="2578100"/>
          <p14:tracePt t="23500" x="1225550" y="2584450"/>
          <p14:tracePt t="23519" x="1162050" y="2597150"/>
          <p14:tracePt t="23537" x="1117600" y="2609850"/>
          <p14:tracePt t="23556" x="1054100" y="2616200"/>
          <p14:tracePt t="23568" x="984250" y="2628900"/>
          <p14:tracePt t="23586" x="914400" y="2635250"/>
          <p14:tracePt t="23602" x="863600" y="2647950"/>
          <p14:tracePt t="23622" x="762000" y="2654300"/>
          <p14:tracePt t="23629" x="736600" y="2660650"/>
          <p14:tracePt t="23640" x="711200" y="2667000"/>
          <p14:tracePt t="23655" x="679450" y="2667000"/>
          <p14:tracePt t="23670" x="647700" y="2667000"/>
          <p14:tracePt t="23690" x="584200" y="2667000"/>
          <p14:tracePt t="23702" x="558800" y="2667000"/>
          <p14:tracePt t="23722" x="495300" y="2673350"/>
          <p14:tracePt t="23735" x="444500" y="2673350"/>
          <p14:tracePt t="23754" x="368300" y="2673350"/>
          <p14:tracePt t="23770" x="298450" y="2673350"/>
          <p14:tracePt t="23785" x="247650" y="2667000"/>
          <p14:tracePt t="23804" x="228600" y="2667000"/>
          <p14:tracePt t="23819" x="222250" y="2667000"/>
          <p14:tracePt t="23845" x="215900" y="2667000"/>
          <p14:tracePt t="24056" x="209550" y="2673350"/>
          <p14:tracePt t="24090" x="203200" y="2679700"/>
          <p14:tracePt t="24097" x="190500" y="2717800"/>
          <p14:tracePt t="24105" x="177800" y="2749550"/>
          <p14:tracePt t="24120" x="152400" y="2825750"/>
          <p14:tracePt t="24134" x="127000" y="2895600"/>
          <p14:tracePt t="24151" x="101600" y="2971800"/>
          <p14:tracePt t="24167" x="76200" y="3060700"/>
          <p14:tracePt t="24184" x="50800" y="3206750"/>
          <p14:tracePt t="24201" x="25400" y="3333750"/>
          <p14:tracePt t="24217" x="6350" y="3441700"/>
          <p14:tracePt t="24234" x="6350" y="3473450"/>
          <p14:tracePt t="24251" x="6350" y="3498850"/>
          <p14:tracePt t="24267" x="6350" y="3511550"/>
          <p14:tracePt t="24286" x="6350" y="3530600"/>
          <p14:tracePt t="24301" x="6350" y="3536950"/>
          <p14:tracePt t="24321" x="6350" y="3556000"/>
          <p14:tracePt t="24337" x="6350" y="3575050"/>
          <p14:tracePt t="24356" x="12700" y="3587750"/>
          <p14:tracePt t="24372" x="19050" y="3606800"/>
          <p14:tracePt t="24388" x="31750" y="3625850"/>
          <p14:tracePt t="24405" x="44450" y="3632200"/>
          <p14:tracePt t="24420" x="57150" y="3651250"/>
          <p14:tracePt t="24435" x="63500" y="3657600"/>
          <p14:tracePt t="24453" x="76200" y="3676650"/>
          <p14:tracePt t="24469" x="95250" y="3695700"/>
          <p14:tracePt t="24486" x="158750" y="3721100"/>
          <p14:tracePt t="24505" x="222250" y="3746500"/>
          <p14:tracePt t="24520" x="304800" y="3771900"/>
          <p14:tracePt t="24535" x="393700" y="3797300"/>
          <p14:tracePt t="24552" x="488950" y="3822700"/>
          <p14:tracePt t="24569" x="596900" y="3848100"/>
          <p14:tracePt t="24588" x="749300" y="3873500"/>
          <p14:tracePt t="24604" x="844550" y="3886200"/>
          <p14:tracePt t="24619" x="946150" y="3886200"/>
          <p14:tracePt t="24636" x="1066800" y="3886200"/>
          <p14:tracePt t="24640" x="1117600" y="3886200"/>
          <p14:tracePt t="24652" x="1174750" y="3886200"/>
          <p14:tracePt t="24669" x="1276350" y="3886200"/>
          <p14:tracePt t="24688" x="1377950" y="3886200"/>
          <p14:tracePt t="24703" x="1511300" y="3867150"/>
          <p14:tracePt t="24719" x="1555750" y="3848100"/>
          <p14:tracePt t="24735" x="1581150" y="3841750"/>
          <p14:tracePt t="24752" x="1600200" y="3829050"/>
          <p14:tracePt t="24769" x="1612900" y="3829050"/>
          <p14:tracePt t="24789" x="1625600" y="3829050"/>
          <p14:tracePt t="24804" x="1631950" y="3829050"/>
          <p14:tracePt t="24821" x="1631950" y="3822700"/>
          <p14:tracePt t="24836" x="1644650" y="3822700"/>
          <p14:tracePt t="24852" x="1651000" y="3810000"/>
          <p14:tracePt t="24869" x="1657350" y="3803650"/>
          <p14:tracePt t="24886" x="1670050" y="3790950"/>
          <p14:tracePt t="24905" x="1701800" y="3765550"/>
          <p14:tracePt t="24920" x="1714500" y="3752850"/>
          <p14:tracePt t="24936" x="1733550" y="3740150"/>
          <p14:tracePt t="24953" x="1752600" y="3727450"/>
          <p14:tracePt t="24971" x="1758950" y="3721100"/>
          <p14:tracePt t="24987" x="1771650" y="3708400"/>
          <p14:tracePt t="25004" x="1790700" y="3695700"/>
          <p14:tracePt t="25036" x="1797050" y="3695700"/>
          <p14:tracePt t="25053" x="1797050" y="3689350"/>
          <p14:tracePt t="25069" x="1803400" y="3683000"/>
          <p14:tracePt t="25086" x="1809750" y="3683000"/>
          <p14:tracePt t="25105" x="1809750" y="3676650"/>
          <p14:tracePt t="25120" x="1809750" y="3670300"/>
          <p14:tracePt t="27391" x="1809750" y="3663950"/>
          <p14:tracePt t="27397" x="1847850" y="3657600"/>
          <p14:tracePt t="27408" x="1898650" y="3638550"/>
          <p14:tracePt t="27421" x="2006600" y="3606800"/>
          <p14:tracePt t="27437" x="2127250" y="3581400"/>
          <p14:tracePt t="27454" x="2305050" y="3543300"/>
          <p14:tracePt t="27470" x="2476500" y="3511550"/>
          <p14:tracePt t="27488" x="2628900" y="3473450"/>
          <p14:tracePt t="27504" x="2755900" y="3448050"/>
          <p14:tracePt t="27520" x="2933700" y="3409950"/>
          <p14:tracePt t="27542" x="3054350" y="3378200"/>
          <p14:tracePt t="27556" x="3143250" y="3359150"/>
          <p14:tracePt t="27571" x="3187700" y="3352800"/>
          <p14:tracePt t="27588" x="3206750" y="3346450"/>
          <p14:tracePt t="27606" x="3213100" y="3340100"/>
          <p14:tracePt t="27669" x="3219450" y="3340100"/>
          <p14:tracePt t="27793" x="3225800" y="3340100"/>
          <p14:tracePt t="27866" x="3232150" y="3340100"/>
          <p14:tracePt t="27876" x="3263900" y="3333750"/>
          <p14:tracePt t="27891" x="3321050" y="3321050"/>
          <p14:tracePt t="27908" x="3384550" y="3295650"/>
          <p14:tracePt t="27921" x="3441700" y="3276600"/>
          <p14:tracePt t="27938" x="3517900" y="3251200"/>
          <p14:tracePt t="27955" x="3581400" y="3225800"/>
          <p14:tracePt t="27971" x="3638550" y="3200400"/>
          <p14:tracePt t="27988" x="3714750" y="3175000"/>
          <p14:tracePt t="28006" x="3771900" y="3162300"/>
          <p14:tracePt t="28023" x="3841750" y="3143250"/>
          <p14:tracePt t="28040" x="3911600" y="3117850"/>
          <p14:tracePt t="28055" x="3981450" y="3098800"/>
          <p14:tracePt t="28072" x="4051300" y="3079750"/>
          <p14:tracePt t="28090" x="4165600" y="3048000"/>
          <p14:tracePt t="28107" x="4254500" y="3022600"/>
          <p14:tracePt t="28122" x="4349750" y="2997200"/>
          <p14:tracePt t="28139" x="4457700" y="2971800"/>
          <p14:tracePt t="28155" x="4552950" y="2946400"/>
          <p14:tracePt t="28172" x="4648200" y="2921000"/>
          <p14:tracePt t="28188" x="4730750" y="2895600"/>
          <p14:tracePt t="28206" x="4838700" y="2857500"/>
          <p14:tracePt t="28222" x="4908550" y="2838450"/>
          <p14:tracePt t="28241" x="4978400" y="2813050"/>
          <p14:tracePt t="28256" x="5067300" y="2787650"/>
          <p14:tracePt t="28273" x="5156200" y="2762250"/>
          <p14:tracePt t="28292" x="5295900" y="2724150"/>
          <p14:tracePt t="28307" x="5391150" y="2692400"/>
          <p14:tracePt t="28324" x="5461000" y="2667000"/>
          <p14:tracePt t="28339" x="5537200" y="2641600"/>
          <p14:tracePt t="28355" x="5575300" y="2622550"/>
          <p14:tracePt t="28372" x="5594350" y="2603500"/>
          <p14:tracePt t="28389" x="5613400" y="2590800"/>
          <p14:tracePt t="28407" x="5645150" y="2559050"/>
          <p14:tracePt t="28422" x="5670550" y="2533650"/>
          <p14:tracePt t="28439" x="5695950" y="2501900"/>
          <p14:tracePt t="28455" x="5715000" y="2476500"/>
          <p14:tracePt t="28472" x="5727700" y="2451100"/>
          <p14:tracePt t="28491" x="5734050" y="2438400"/>
          <p14:tracePt t="28507" x="5734050" y="2419350"/>
          <p14:tracePt t="28523" x="5721350" y="2406650"/>
          <p14:tracePt t="28538" x="5715000" y="2400300"/>
          <p14:tracePt t="28555" x="5695950" y="2393950"/>
          <p14:tracePt t="28571" x="5683250" y="2387600"/>
          <p14:tracePt t="28588" x="5670550" y="2381250"/>
          <p14:tracePt t="28605" x="5651500" y="2381250"/>
          <p14:tracePt t="28622" x="5645150" y="2381250"/>
          <p14:tracePt t="28638" x="5638800" y="2381250"/>
          <p14:tracePt t="28640" x="5632450" y="2381250"/>
          <p14:tracePt t="28655" x="5626100" y="2381250"/>
          <p14:tracePt t="28702" x="5626100" y="2374900"/>
          <p14:tracePt t="35747" x="5594350" y="2374900"/>
          <p14:tracePt t="35755" x="5562600" y="2374900"/>
          <p14:tracePt t="35764" x="5511800" y="2374900"/>
          <p14:tracePt t="35782" x="5295900" y="2374900"/>
          <p14:tracePt t="35796" x="4921250" y="2406650"/>
          <p14:tracePt t="35812" x="4476750" y="2457450"/>
          <p14:tracePt t="35829" x="3911600" y="2501900"/>
          <p14:tracePt t="35846" x="3670300" y="2501900"/>
          <p14:tracePt t="35862" x="3549650" y="2508250"/>
          <p14:tracePt t="35879" x="3492500" y="2508250"/>
          <p14:tracePt t="35896" x="3467100" y="2508250"/>
          <p14:tracePt t="35912" x="3460750" y="2508250"/>
          <p14:tracePt t="35992" x="3460750" y="2501900"/>
          <p14:tracePt t="36054" x="3454400" y="2495550"/>
          <p14:tracePt t="36061" x="3448050" y="2495550"/>
          <p14:tracePt t="36077" x="3441700" y="2495550"/>
          <p14:tracePt t="36087" x="3441700" y="2489200"/>
          <p14:tracePt t="36096" x="3435350" y="2489200"/>
          <p14:tracePt t="36112" x="3422650" y="2489200"/>
          <p14:tracePt t="36130" x="3409950" y="2489200"/>
          <p14:tracePt t="36146" x="3397250" y="2489200"/>
          <p14:tracePt t="36163" x="3390900" y="2489200"/>
          <p14:tracePt t="36212" x="3384550" y="2482850"/>
          <p14:tracePt t="36268" x="3378200" y="2482850"/>
          <p14:tracePt t="36313" x="3378200" y="2476500"/>
          <p14:tracePt t="36342" x="3371850" y="2476500"/>
          <p14:tracePt t="36355" x="3371850" y="2470150"/>
          <p14:tracePt t="36364" x="3365500" y="2470150"/>
          <p14:tracePt t="36384" x="3365500" y="2463800"/>
          <p14:tracePt t="36396" x="3359150" y="2463800"/>
          <p14:tracePt t="36408" x="3359150" y="2457450"/>
          <p14:tracePt t="36417" x="3352800" y="2457450"/>
          <p14:tracePt t="36430" x="3340100" y="2444750"/>
          <p14:tracePt t="36463" x="3333750" y="2438400"/>
          <p14:tracePt t="36482" x="3327400" y="2438400"/>
          <p14:tracePt t="36497" x="3327400" y="2432050"/>
          <p14:tracePt t="36514" x="3321050" y="2425700"/>
          <p14:tracePt t="36531" x="3314700" y="2419350"/>
          <p14:tracePt t="36547" x="3302000" y="2413000"/>
          <p14:tracePt t="36564" x="3302000" y="2400300"/>
          <p14:tracePt t="36580" x="3295650" y="2393950"/>
          <p14:tracePt t="36597" x="3282950" y="2381250"/>
          <p14:tracePt t="36614" x="3276600" y="2368550"/>
          <p14:tracePt t="36631" x="3263900" y="2349500"/>
          <p14:tracePt t="36648" x="3232150" y="2324100"/>
          <p14:tracePt t="36664" x="3181350" y="2317750"/>
          <p14:tracePt t="36681" x="3111500" y="2317750"/>
          <p14:tracePt t="36698" x="3022600" y="2317750"/>
          <p14:tracePt t="36714" x="2914650" y="2324100"/>
          <p14:tracePt t="36730" x="2813050" y="2336800"/>
          <p14:tracePt t="36748" x="2711450" y="2343150"/>
          <p14:tracePt t="36764" x="2641600" y="2349500"/>
          <p14:tracePt t="36781" x="2584450" y="2355850"/>
          <p14:tracePt t="36796" x="2552700" y="2368550"/>
          <p14:tracePt t="36813" x="2520950" y="2374900"/>
          <p14:tracePt t="36830" x="2463800" y="2400300"/>
          <p14:tracePt t="36847" x="2393950" y="2425700"/>
          <p14:tracePt t="36863" x="2273300" y="2457450"/>
          <p14:tracePt t="36880" x="2184400" y="2482850"/>
          <p14:tracePt t="36896" x="2101850" y="2508250"/>
          <p14:tracePt t="36913" x="2012950" y="2533650"/>
          <p14:tracePt t="36930" x="1917700" y="2559050"/>
          <p14:tracePt t="36947" x="1835150" y="2584450"/>
          <p14:tracePt t="36963" x="1733550" y="2628900"/>
          <p14:tracePt t="36981" x="1670050" y="2667000"/>
          <p14:tracePt t="36997" x="1612900" y="2705100"/>
          <p14:tracePt t="37014" x="1562100" y="2743200"/>
          <p14:tracePt t="37030" x="1524000" y="2762250"/>
          <p14:tracePt t="37047" x="1498600" y="2781300"/>
          <p14:tracePt t="37064" x="1454150" y="2800350"/>
          <p14:tracePt t="37080" x="1390650" y="2838450"/>
          <p14:tracePt t="37097" x="1333500" y="2870200"/>
          <p14:tracePt t="37114" x="1295400" y="2895600"/>
          <p14:tracePt t="37130" x="1276350" y="2914650"/>
          <p14:tracePt t="37147" x="1244600" y="2933700"/>
          <p14:tracePt t="37150" x="1231900" y="2940050"/>
          <p14:tracePt t="37164" x="1219200" y="2952750"/>
          <p14:tracePt t="37182" x="1200150" y="2965450"/>
          <p14:tracePt t="37198" x="1174750" y="2990850"/>
          <p14:tracePt t="37214" x="1174750" y="3003550"/>
          <p14:tracePt t="37230" x="1174750" y="3016250"/>
          <p14:tracePt t="37247" x="1174750" y="3035300"/>
          <p14:tracePt t="37264" x="1174750" y="3041650"/>
          <p14:tracePt t="37281" x="1174750" y="3054350"/>
          <p14:tracePt t="37298" x="1174750" y="3067050"/>
          <p14:tracePt t="37314" x="1187450" y="3079750"/>
          <p14:tracePt t="37331" x="1206500" y="3098800"/>
          <p14:tracePt t="37348" x="1225550" y="3117850"/>
          <p14:tracePt t="37365" x="1238250" y="3136900"/>
          <p14:tracePt t="37381" x="1250950" y="3155950"/>
          <p14:tracePt t="37398" x="1263650" y="3181350"/>
          <p14:tracePt t="37414" x="1276350" y="3200400"/>
          <p14:tracePt t="37430" x="1282700" y="3219450"/>
          <p14:tracePt t="37447" x="1289050" y="3225800"/>
          <p14:tracePt t="37464" x="1301750" y="3238500"/>
          <p14:tracePt t="37482" x="1314450" y="3251200"/>
          <p14:tracePt t="37497" x="1333500" y="3270250"/>
          <p14:tracePt t="37514" x="1346200" y="3276600"/>
          <p14:tracePt t="37530" x="1365250" y="3282950"/>
          <p14:tracePt t="37548" x="1384300" y="3302000"/>
          <p14:tracePt t="37565" x="1403350" y="3314700"/>
          <p14:tracePt t="37583" x="1416050" y="3327400"/>
          <p14:tracePt t="37600" x="1447800" y="3352800"/>
          <p14:tracePt t="37617" x="1460500" y="3371850"/>
          <p14:tracePt t="37632" x="1479550" y="3390900"/>
          <p14:tracePt t="37651" x="1492250" y="3403600"/>
          <p14:tracePt t="37656" x="1498600" y="3409950"/>
          <p14:tracePt t="37667" x="1498600" y="3416300"/>
          <p14:tracePt t="37683" x="1504950" y="3416300"/>
          <p14:tracePt t="37699" x="1511300" y="3422650"/>
          <p14:tracePt t="37817" x="1511300" y="3429000"/>
          <p14:tracePt t="37825" x="1517650" y="3435350"/>
          <p14:tracePt t="37836" x="1524000" y="3441700"/>
          <p14:tracePt t="37850" x="1524000" y="3454400"/>
          <p14:tracePt t="37866" x="1530350" y="3460750"/>
          <p14:tracePt t="37887" x="1543050" y="3473450"/>
          <p14:tracePt t="37902" x="1568450" y="3505200"/>
          <p14:tracePt t="37916" x="1587500" y="3517900"/>
          <p14:tracePt t="37932" x="1600200" y="3530600"/>
          <p14:tracePt t="37949" x="1612900" y="3543300"/>
          <p14:tracePt t="38001" x="1619250" y="3543300"/>
          <p14:tracePt t="38048" x="1631950" y="3543300"/>
          <p14:tracePt t="38073" x="1638300" y="3543300"/>
          <p14:tracePt t="38089" x="1638300" y="3536950"/>
          <p14:tracePt t="38102" x="1644650" y="3530600"/>
          <p14:tracePt t="38121" x="1644650" y="3524250"/>
          <p14:tracePt t="38143" x="1651000" y="3524250"/>
          <p14:tracePt t="38381" x="1651000" y="3517900"/>
          <p14:tracePt t="38602" x="1657350" y="3517900"/>
          <p14:tracePt t="38621" x="1663700" y="3517900"/>
          <p14:tracePt t="38630" x="1663700" y="3511550"/>
          <p14:tracePt t="38647" x="1670050" y="3505200"/>
          <p14:tracePt t="38687" x="1676400" y="3505200"/>
          <p14:tracePt t="38694" x="1676400" y="3498850"/>
          <p14:tracePt t="38704" x="1682750" y="3498850"/>
          <p14:tracePt t="38717" x="1689100" y="3492500"/>
          <p14:tracePt t="38732" x="1701800" y="3479800"/>
          <p14:tracePt t="38749" x="1714500" y="3467100"/>
          <p14:tracePt t="38766" x="1733550" y="3454400"/>
          <p14:tracePt t="38784" x="1758950" y="3422650"/>
          <p14:tracePt t="38800" x="1778000" y="3409950"/>
          <p14:tracePt t="38817" x="1797050" y="3397250"/>
          <p14:tracePt t="38833" x="1803400" y="3384550"/>
          <p14:tracePt t="38850" x="1809750" y="3371850"/>
          <p14:tracePt t="38866" x="1816100" y="3365500"/>
          <p14:tracePt t="38883" x="1822450" y="3365500"/>
          <p14:tracePt t="38902" x="1828800" y="3359150"/>
          <p14:tracePt t="38965" x="1835150" y="3352800"/>
          <p14:tracePt t="39172" x="1835150" y="3346450"/>
          <p14:tracePt t="40800" x="1835150" y="3340100"/>
          <p14:tracePt t="41322" x="1841500" y="3340100"/>
          <p14:tracePt t="41331" x="1841500" y="3327400"/>
          <p14:tracePt t="41337" x="1873250" y="3321050"/>
          <p14:tracePt t="41353" x="1892300" y="3302000"/>
          <p14:tracePt t="41368" x="1911350" y="3282950"/>
          <p14:tracePt t="41385" x="1930400" y="3270250"/>
          <p14:tracePt t="41402" x="1949450" y="3257550"/>
          <p14:tracePt t="41418" x="1962150" y="3251200"/>
          <p14:tracePt t="41435" x="1974850" y="3244850"/>
          <p14:tracePt t="41451" x="1974850" y="3238500"/>
          <p14:tracePt t="41467" x="1981200" y="3238500"/>
          <p14:tracePt t="41485" x="1987550" y="3238500"/>
          <p14:tracePt t="41607" x="1987550" y="3232150"/>
          <p14:tracePt t="41654" x="1987550" y="3219450"/>
          <p14:tracePt t="41663" x="1981200" y="3219450"/>
          <p14:tracePt t="41673" x="1981200" y="3213100"/>
          <p14:tracePt t="41698" x="1974850" y="3213100"/>
          <p14:tracePt t="41706" x="1974850" y="3200400"/>
          <p14:tracePt t="41720" x="1974850" y="3187700"/>
          <p14:tracePt t="41735" x="1987550" y="3162300"/>
          <p14:tracePt t="41752" x="2012950" y="3111500"/>
          <p14:tracePt t="41768" x="2032000" y="3086100"/>
          <p14:tracePt t="41785" x="2051050" y="3067050"/>
          <p14:tracePt t="41802" x="2070100" y="3048000"/>
          <p14:tracePt t="41818" x="2095500" y="3028950"/>
          <p14:tracePt t="41835" x="2114550" y="3009900"/>
          <p14:tracePt t="41851" x="2127250" y="2990850"/>
          <p14:tracePt t="41868" x="2152650" y="2965450"/>
          <p14:tracePt t="41885" x="2178050" y="2946400"/>
          <p14:tracePt t="41902" x="2190750" y="2927350"/>
          <p14:tracePt t="41918" x="2209800" y="2908300"/>
          <p14:tracePt t="41936" x="2228850" y="2895600"/>
          <p14:tracePt t="41952" x="2247900" y="2870200"/>
          <p14:tracePt t="41971" x="2260600" y="2838450"/>
          <p14:tracePt t="41988" x="2266950" y="2819400"/>
          <p14:tracePt t="42006" x="2266950" y="2806700"/>
          <p14:tracePt t="42022" x="2266950" y="2787650"/>
          <p14:tracePt t="42040" x="2247900" y="2762250"/>
          <p14:tracePt t="42055" x="2235200" y="2743200"/>
          <p14:tracePt t="42071" x="2222500" y="2724150"/>
          <p14:tracePt t="42088" x="2203450" y="2711450"/>
          <p14:tracePt t="42106" x="2184400" y="2692400"/>
          <p14:tracePt t="42124" x="2159000" y="2667000"/>
          <p14:tracePt t="42140" x="2146300" y="2660650"/>
          <p14:tracePt t="42156" x="2108200" y="2654300"/>
          <p14:tracePt t="42171" x="2063750" y="2647950"/>
          <p14:tracePt t="42189" x="2006600" y="2647950"/>
          <p14:tracePt t="42204" x="1930400" y="2660650"/>
          <p14:tracePt t="42223" x="1879600" y="2673350"/>
          <p14:tracePt t="42238" x="1822450" y="2692400"/>
          <p14:tracePt t="42255" x="1784350" y="2698750"/>
          <p14:tracePt t="42272" x="1739900" y="2711450"/>
          <p14:tracePt t="42290" x="1720850" y="2717800"/>
          <p14:tracePt t="42307" x="1708150" y="2724150"/>
          <p14:tracePt t="42321" x="1689100" y="2724150"/>
          <p14:tracePt t="42336" x="1682750" y="2730500"/>
          <p14:tracePt t="42352" x="1676400" y="2736850"/>
          <p14:tracePt t="42369" x="1663700" y="2743200"/>
          <p14:tracePt t="42385" x="1644650" y="2755900"/>
          <p14:tracePt t="42402" x="1625600" y="2774950"/>
          <p14:tracePt t="42419" x="1606550" y="2787650"/>
          <p14:tracePt t="42435" x="1600200" y="2800350"/>
          <p14:tracePt t="42452" x="1593850" y="2806700"/>
          <p14:tracePt t="42469" x="1587500" y="2806700"/>
          <p14:tracePt t="42504" x="1587500" y="2813050"/>
          <p14:tracePt t="42556" x="1581150" y="2813050"/>
          <p14:tracePt t="42563" x="1574800" y="2825750"/>
          <p14:tracePt t="42575" x="1568450" y="2832100"/>
          <p14:tracePt t="42589" x="1549400" y="2851150"/>
          <p14:tracePt t="42608" x="1530350" y="2870200"/>
          <p14:tracePt t="42625" x="1504950" y="2908300"/>
          <p14:tracePt t="42640" x="1485900" y="2927350"/>
          <p14:tracePt t="42656" x="1473200" y="2952750"/>
          <p14:tracePt t="42672" x="1466850" y="2971800"/>
          <p14:tracePt t="42689" x="1460500" y="2984500"/>
          <p14:tracePt t="42706" x="1454150" y="3003550"/>
          <p14:tracePt t="42721" x="1447800" y="3028950"/>
          <p14:tracePt t="42736" x="1441450" y="3054350"/>
          <p14:tracePt t="42752" x="1441450" y="3067050"/>
          <p14:tracePt t="42769" x="1441450" y="3092450"/>
          <p14:tracePt t="42786" x="1441450" y="3105150"/>
          <p14:tracePt t="42802" x="1441450" y="3130550"/>
          <p14:tracePt t="42820" x="1447800" y="3149600"/>
          <p14:tracePt t="42838" x="1447800" y="3175000"/>
          <p14:tracePt t="42858" x="1466850" y="3213100"/>
          <p14:tracePt t="42875" x="1466850" y="3238500"/>
          <p14:tracePt t="42892" x="1479550" y="3257550"/>
          <p14:tracePt t="42905" x="1479550" y="3270250"/>
          <p14:tracePt t="42921" x="1492250" y="3289300"/>
          <p14:tracePt t="42936" x="1504950" y="3308350"/>
          <p14:tracePt t="42952" x="1511300" y="3321050"/>
          <p14:tracePt t="42969" x="1524000" y="3340100"/>
          <p14:tracePt t="42986" x="1536700" y="3352800"/>
          <p14:tracePt t="43002" x="1562100" y="3371850"/>
          <p14:tracePt t="43024" x="1581150" y="3384550"/>
          <p14:tracePt t="43039" x="1612900" y="3397250"/>
          <p14:tracePt t="43058" x="1670050" y="3397250"/>
          <p14:tracePt t="43073" x="1720850" y="3397250"/>
          <p14:tracePt t="43091" x="1758950" y="3397250"/>
          <p14:tracePt t="43109" x="1784350" y="3397250"/>
          <p14:tracePt t="43123" x="1797050" y="3390900"/>
          <p14:tracePt t="43138" x="1816100" y="3378200"/>
          <p14:tracePt t="43143" x="1828800" y="3371850"/>
          <p14:tracePt t="43155" x="1847850" y="3359150"/>
          <p14:tracePt t="43174" x="1898650" y="3327400"/>
          <p14:tracePt t="43189" x="1962150" y="3295650"/>
          <p14:tracePt t="43207" x="2019300" y="3251200"/>
          <p14:tracePt t="43224" x="2070100" y="3219450"/>
          <p14:tracePt t="43242" x="2120900" y="3168650"/>
          <p14:tracePt t="43258" x="2139950" y="3136900"/>
          <p14:tracePt t="43271" x="2152650" y="3105150"/>
          <p14:tracePt t="43286" x="2171700" y="3041650"/>
          <p14:tracePt t="43309" x="2203450" y="2990850"/>
          <p14:tracePt t="43322" x="2222500" y="2971800"/>
          <p14:tracePt t="43339" x="2228850" y="2933700"/>
          <p14:tracePt t="43358" x="2241550" y="2895600"/>
          <p14:tracePt t="43374" x="2247900" y="2844800"/>
          <p14:tracePt t="43393" x="2247900" y="2800350"/>
          <p14:tracePt t="43407" x="2247900" y="2768600"/>
          <p14:tracePt t="43420" x="2247900" y="2762250"/>
          <p14:tracePt t="43437" x="2235200" y="2736850"/>
          <p14:tracePt t="43454" x="2228850" y="2717800"/>
          <p14:tracePt t="43470" x="2216150" y="2698750"/>
          <p14:tracePt t="43486" x="2197100" y="2686050"/>
          <p14:tracePt t="43504" x="2184400" y="2667000"/>
          <p14:tracePt t="43520" x="2165350" y="2660650"/>
          <p14:tracePt t="43538" x="2114550" y="2654300"/>
          <p14:tracePt t="43555" x="2057400" y="2654300"/>
          <p14:tracePt t="43576" x="1955800" y="2673350"/>
          <p14:tracePt t="43592" x="1924050" y="2679700"/>
          <p14:tracePt t="43609" x="1885950" y="2705100"/>
          <p14:tracePt t="43627" x="1847850" y="2717800"/>
          <p14:tracePt t="43641" x="1816100" y="2736850"/>
          <p14:tracePt t="43646" x="1809750" y="2743200"/>
          <p14:tracePt t="43654" x="1790700" y="2749550"/>
          <p14:tracePt t="43671" x="1778000" y="2755900"/>
          <p14:tracePt t="43687" x="1758950" y="2762250"/>
          <p14:tracePt t="43704" x="1739900" y="2781300"/>
          <p14:tracePt t="43720" x="1714500" y="2794000"/>
          <p14:tracePt t="43739" x="1663700" y="2825750"/>
          <p14:tracePt t="43756" x="1619250" y="2844800"/>
          <p14:tracePt t="43774" x="1593850" y="2863850"/>
          <p14:tracePt t="43789" x="1574800" y="2895600"/>
          <p14:tracePt t="43805" x="1549400" y="2921000"/>
          <p14:tracePt t="43826" x="1517650" y="2984500"/>
          <p14:tracePt t="43841" x="1498600" y="3028950"/>
          <p14:tracePt t="43857" x="1479550" y="3054350"/>
          <p14:tracePt t="43873" x="1460500" y="3092450"/>
          <p14:tracePt t="43890" x="1460500" y="3117850"/>
          <p14:tracePt t="43906" x="1454150" y="3143250"/>
          <p14:tracePt t="43927" x="1454150" y="3162300"/>
          <p14:tracePt t="43940" x="1454150" y="3181350"/>
          <p14:tracePt t="43958" x="1454150" y="3200400"/>
          <p14:tracePt t="43973" x="1454150" y="3213100"/>
          <p14:tracePt t="43990" x="1454150" y="3232150"/>
          <p14:tracePt t="44009" x="1460500" y="3251200"/>
          <p14:tracePt t="44024" x="1466850" y="3270250"/>
          <p14:tracePt t="44038" x="1473200" y="3289300"/>
          <p14:tracePt t="44054" x="1485900" y="3308350"/>
          <p14:tracePt t="44071" x="1498600" y="3327400"/>
          <p14:tracePt t="44087" x="1524000" y="3352800"/>
          <p14:tracePt t="44104" x="1543050" y="3371850"/>
          <p14:tracePt t="44121" x="1555750" y="3384550"/>
          <p14:tracePt t="44137" x="1574800" y="3403600"/>
          <p14:tracePt t="44141" x="1587500" y="3409950"/>
          <p14:tracePt t="44154" x="1593850" y="3409950"/>
          <p14:tracePt t="44171" x="1612900" y="3422650"/>
          <p14:tracePt t="44187" x="1638300" y="3441700"/>
          <p14:tracePt t="44205" x="1657350" y="3441700"/>
          <p14:tracePt t="44223" x="1670050" y="3454400"/>
          <p14:tracePt t="44243" x="1695450" y="3460750"/>
          <p14:tracePt t="44259" x="1714500" y="3460750"/>
          <p14:tracePt t="44276" x="1733550" y="3467100"/>
          <p14:tracePt t="44291" x="1765300" y="3467100"/>
          <p14:tracePt t="44310" x="1822450" y="3448050"/>
          <p14:tracePt t="44327" x="1911350" y="3416300"/>
          <p14:tracePt t="44340" x="1949450" y="3403600"/>
          <p14:tracePt t="44355" x="2025650" y="3365500"/>
          <p14:tracePt t="44371" x="2101850" y="3308350"/>
          <p14:tracePt t="44388" x="2178050" y="3238500"/>
          <p14:tracePt t="44404" x="2190750" y="3225800"/>
          <p14:tracePt t="44530" x="2197100" y="3225800"/>
          <p14:tracePt t="44544" x="2197100" y="3213100"/>
          <p14:tracePt t="44556" x="2228850" y="3206750"/>
          <p14:tracePt t="44575" x="2400300" y="3168650"/>
          <p14:tracePt t="44591" x="2622550" y="3136900"/>
          <p14:tracePt t="44608" x="2990850" y="3060700"/>
          <p14:tracePt t="44623" x="3486150" y="2933700"/>
          <p14:tracePt t="44640" x="3860800" y="2762250"/>
          <p14:tracePt t="44658" x="4000500" y="2679700"/>
          <p14:tracePt t="44662" x="4044950" y="2616200"/>
          <p14:tracePt t="44676" x="4165600" y="2514600"/>
          <p14:tracePt t="44691" x="4248150" y="2457450"/>
          <p14:tracePt t="44708" x="4260850" y="2438400"/>
          <p14:tracePt t="44724" x="4260850" y="2425700"/>
          <p14:tracePt t="44740" x="4235450" y="2406650"/>
          <p14:tracePt t="44760" x="4140200" y="2374900"/>
          <p14:tracePt t="44774" x="4121150" y="2368550"/>
          <p14:tracePt t="44794" x="4064000" y="2355850"/>
          <p14:tracePt t="44808" x="4019550" y="2349500"/>
          <p14:tracePt t="44824" x="3975100" y="2343150"/>
          <p14:tracePt t="44842" x="3930650" y="2336800"/>
          <p14:tracePt t="44860" x="3848100" y="2311400"/>
          <p14:tracePt t="44877" x="3822700" y="2298700"/>
          <p14:tracePt t="44894" x="3790950" y="2286000"/>
          <p14:tracePt t="44905" x="3778250" y="2279650"/>
          <p14:tracePt t="44923" x="3759200" y="2260600"/>
          <p14:tracePt t="44939" x="3746500" y="2254250"/>
          <p14:tracePt t="44956" x="3740150" y="2228850"/>
          <p14:tracePt t="44973" x="3727450" y="2203450"/>
          <p14:tracePt t="44991" x="3727450" y="2178050"/>
          <p14:tracePt t="45005" x="3714750" y="2159000"/>
          <p14:tracePt t="45025" x="3702050" y="2146300"/>
          <p14:tracePt t="45039" x="3683000" y="2114550"/>
          <p14:tracePt t="45056" x="3676650" y="2108200"/>
          <p14:tracePt t="45073" x="3663950" y="2101850"/>
          <p14:tracePt t="45089" x="3657600" y="2095500"/>
          <p14:tracePt t="45107" x="3644900" y="2082800"/>
          <p14:tracePt t="45124" x="3625850" y="2063750"/>
          <p14:tracePt t="45139" x="3619500" y="2057400"/>
          <p14:tracePt t="45155" x="3606800" y="2025650"/>
          <p14:tracePt t="45171" x="3606800" y="2012950"/>
          <p14:tracePt t="45188" x="3606800" y="2000250"/>
          <p14:tracePt t="45205" x="3606800" y="1987550"/>
          <p14:tracePt t="45222" x="3606800" y="1974850"/>
          <p14:tracePt t="45238" x="3619500" y="1955800"/>
          <p14:tracePt t="45254" x="3619500" y="1943100"/>
          <p14:tracePt t="45271" x="3625850" y="1924050"/>
          <p14:tracePt t="45289" x="3625850" y="1917700"/>
          <p14:tracePt t="45305" x="3625850" y="1911350"/>
          <p14:tracePt t="45321" x="3625850" y="1898650"/>
          <p14:tracePt t="45355" x="3625850" y="1892300"/>
          <p14:tracePt t="45371" x="3625850" y="1885950"/>
          <p14:tracePt t="45390" x="3625850" y="1873250"/>
          <p14:tracePt t="45405" x="3625850" y="1866900"/>
          <p14:tracePt t="45422" x="3625850" y="1860550"/>
          <p14:tracePt t="45438" x="3625850" y="1854200"/>
          <p14:tracePt t="45455" x="3625850" y="1847850"/>
          <p14:tracePt t="45472" x="3625850" y="1828800"/>
          <p14:tracePt t="45489" x="3619500" y="1822450"/>
          <p14:tracePt t="45505" x="3619500" y="1809750"/>
          <p14:tracePt t="45524" x="3606800" y="1803400"/>
          <p14:tracePt t="45539" x="3600450" y="1790700"/>
          <p14:tracePt t="45556" x="3594100" y="1784350"/>
          <p14:tracePt t="45573" x="3575050" y="1765300"/>
          <p14:tracePt t="45590" x="3562350" y="1758950"/>
          <p14:tracePt t="45606" x="3556000" y="1752600"/>
          <p14:tracePt t="45624" x="3549650" y="1752600"/>
          <p14:tracePt t="45639" x="3543300" y="1746250"/>
          <p14:tracePt t="45656" x="3530600" y="1746250"/>
          <p14:tracePt t="45673" x="3524250" y="1739900"/>
          <p14:tracePt t="45689" x="3511550" y="1733550"/>
          <p14:tracePt t="45706" x="3505200" y="1727200"/>
          <p14:tracePt t="45725" x="3498850" y="1727200"/>
          <p14:tracePt t="45740" x="3492500" y="1720850"/>
          <p14:tracePt t="45756" x="3486150" y="1720850"/>
          <p14:tracePt t="45809" x="3479800" y="1720850"/>
          <p14:tracePt t="45817" x="3473450" y="1720850"/>
          <p14:tracePt t="45825" x="3467100" y="1720850"/>
          <p14:tracePt t="45849" x="3460750" y="1727200"/>
          <p14:tracePt t="45858" x="3460750" y="1733550"/>
          <p14:tracePt t="45873" x="3448050" y="1739900"/>
          <p14:tracePt t="45891" x="3448050" y="1752600"/>
          <p14:tracePt t="45907" x="3441700" y="1758950"/>
          <p14:tracePt t="45923" x="3441700" y="1765300"/>
          <p14:tracePt t="45940" x="3441700" y="1771650"/>
          <p14:tracePt t="45956" x="3441700" y="1778000"/>
          <p14:tracePt t="45974" x="3441700" y="1784350"/>
          <p14:tracePt t="45991" x="3441700" y="1790700"/>
          <p14:tracePt t="46007" x="3441700" y="1797050"/>
          <p14:tracePt t="46050" x="3448050" y="1797050"/>
          <p14:tracePt t="46065" x="3454400" y="1797050"/>
          <p14:tracePt t="46081" x="3460750" y="1797050"/>
          <p14:tracePt t="46097" x="3467100" y="1797050"/>
          <p14:tracePt t="46105" x="3473450" y="1797050"/>
          <p14:tracePt t="46111" x="3479800" y="1790700"/>
          <p14:tracePt t="46131" x="3486150" y="1784350"/>
          <p14:tracePt t="46140" x="3486150" y="1778000"/>
          <p14:tracePt t="46156" x="3492500" y="1778000"/>
          <p14:tracePt t="46174" x="3492500" y="1771650"/>
          <p14:tracePt t="46201" x="3498850" y="1771650"/>
          <p14:tracePt t="46213" x="3498850" y="1765300"/>
          <p14:tracePt t="46378" x="3498850" y="1758950"/>
          <p14:tracePt t="47441" x="3498850" y="1752600"/>
          <p14:tracePt t="47705" x="3498850" y="1758950"/>
          <p14:tracePt t="47745" x="3498850" y="1765300"/>
          <p14:tracePt t="47761" x="3498850" y="1778000"/>
          <p14:tracePt t="47776" x="3498850" y="1784350"/>
          <p14:tracePt t="47784" x="3498850" y="1797050"/>
          <p14:tracePt t="47799" x="3498850" y="1803400"/>
          <p14:tracePt t="47816" x="3498850" y="1809750"/>
          <p14:tracePt t="47838" x="3498850" y="1816100"/>
          <p14:tracePt t="47971" x="3492500" y="1816100"/>
          <p14:tracePt t="47994" x="3486150" y="1816100"/>
          <p14:tracePt t="48005" x="3486150" y="1809750"/>
          <p14:tracePt t="48021" x="3473450" y="1809750"/>
          <p14:tracePt t="48042" x="3467100" y="1809750"/>
          <p14:tracePt t="48058" x="3460750" y="1809750"/>
          <p14:tracePt t="48075" x="3454400" y="1809750"/>
          <p14:tracePt t="48084" x="3448050" y="1816100"/>
          <p14:tracePt t="48104" x="3441700" y="1822450"/>
          <p14:tracePt t="48120" x="3435350" y="1822450"/>
          <p14:tracePt t="48128" x="3435350" y="1828800"/>
          <p14:tracePt t="48141" x="3429000" y="1828800"/>
          <p14:tracePt t="48158" x="3416300" y="1835150"/>
          <p14:tracePt t="48174" x="3403600" y="1841500"/>
          <p14:tracePt t="48191" x="3397250" y="1841500"/>
          <p14:tracePt t="48208" x="3397250" y="1847850"/>
          <p14:tracePt t="48680" x="3397250" y="1841500"/>
          <p14:tracePt t="48722" x="3397250" y="1835150"/>
          <p14:tracePt t="48749" x="3397250" y="1828800"/>
          <p14:tracePt t="48761" x="3403600" y="1828800"/>
          <p14:tracePt t="48863" x="3403600" y="1822450"/>
          <p14:tracePt t="48932" x="3409950" y="1816100"/>
          <p14:tracePt t="49499" x="3409950" y="1822450"/>
          <p14:tracePt t="50219" x="3409950" y="1816100"/>
          <p14:tracePt t="50509" x="3403600" y="1822450"/>
          <p14:tracePt t="50516" x="3390900" y="1822450"/>
          <p14:tracePt t="50529" x="3378200" y="1835150"/>
          <p14:tracePt t="50544" x="3314700" y="1860550"/>
          <p14:tracePt t="50561" x="3162300" y="1917700"/>
          <p14:tracePt t="50578" x="2997200" y="1974850"/>
          <p14:tracePt t="50595" x="2819400" y="2032000"/>
          <p14:tracePt t="50612" x="2660650" y="2089150"/>
          <p14:tracePt t="50628" x="2540000" y="2139950"/>
          <p14:tracePt t="50644" x="2425700" y="2178050"/>
          <p14:tracePt t="50660" x="2273300" y="2247900"/>
          <p14:tracePt t="50677" x="2000250" y="2381250"/>
          <p14:tracePt t="50694" x="1866900" y="2463800"/>
          <p14:tracePt t="50710" x="1752600" y="2533650"/>
          <p14:tracePt t="50727" x="1644650" y="2603500"/>
          <p14:tracePt t="50745" x="1536700" y="2679700"/>
          <p14:tracePt t="50762" x="1460500" y="2743200"/>
          <p14:tracePt t="50781" x="1346200" y="2819400"/>
          <p14:tracePt t="50798" x="1276350" y="2863850"/>
          <p14:tracePt t="50813" x="1206500" y="2946400"/>
          <p14:tracePt t="50831" x="1155700" y="3022600"/>
          <p14:tracePt t="50846" x="1123950" y="3079750"/>
          <p14:tracePt t="50866" x="1073150" y="3143250"/>
          <p14:tracePt t="50883" x="1054100" y="3168650"/>
          <p14:tracePt t="50899" x="1035050" y="3187700"/>
          <p14:tracePt t="50914" x="1028700" y="3200400"/>
          <p14:tracePt t="50929" x="1022350" y="3206750"/>
          <p14:tracePt t="50972" x="1022350" y="3213100"/>
          <p14:tracePt t="51456" x="1022350" y="3206750"/>
          <p14:tracePt t="51996" x="1041400" y="3194050"/>
          <p14:tracePt t="52004" x="1073150" y="3181350"/>
          <p14:tracePt t="52013" x="1098550" y="3155950"/>
          <p14:tracePt t="52029" x="1289050" y="3086100"/>
          <p14:tracePt t="52049" x="1771650" y="2959100"/>
          <p14:tracePt t="52062" x="2400300" y="2889250"/>
          <p14:tracePt t="52080" x="3340100" y="2851150"/>
          <p14:tracePt t="52096" x="3924300" y="2851150"/>
          <p14:tracePt t="52112" x="4394200" y="2838450"/>
          <p14:tracePt t="52129" x="4826000" y="2838450"/>
          <p14:tracePt t="52146" x="5118100" y="2806700"/>
          <p14:tracePt t="52149" x="5232400" y="2781300"/>
          <p14:tracePt t="52162" x="5295900" y="2749550"/>
          <p14:tracePt t="52180" x="5441950" y="2654300"/>
          <p14:tracePt t="52196" x="5549900" y="2622550"/>
          <p14:tracePt t="52212" x="5670550" y="2590800"/>
          <p14:tracePt t="52229" x="5842000" y="2571750"/>
          <p14:tracePt t="52247" x="6013450" y="2546350"/>
          <p14:tracePt t="52263" x="6172200" y="2527300"/>
          <p14:tracePt t="52280" x="6337300" y="2520950"/>
          <p14:tracePt t="52296" x="6413500" y="2520950"/>
          <p14:tracePt t="52313" x="6470650" y="2527300"/>
          <p14:tracePt t="52329" x="6496050" y="2533650"/>
          <p14:tracePt t="52346" x="6515100" y="2546350"/>
          <p14:tracePt t="52446" x="6508750" y="2546350"/>
          <p14:tracePt t="52453" x="6483350" y="2546350"/>
          <p14:tracePt t="52464" x="6457950" y="2552700"/>
          <p14:tracePt t="52482" x="6362700" y="2565400"/>
          <p14:tracePt t="52496" x="6210300" y="2571750"/>
          <p14:tracePt t="52513" x="5981700" y="2578100"/>
          <p14:tracePt t="52529" x="5861050" y="2578100"/>
          <p14:tracePt t="52548" x="5759450" y="2578100"/>
          <p14:tracePt t="52563" x="5683250" y="2571750"/>
          <p14:tracePt t="52579" x="5632450" y="2571750"/>
          <p14:tracePt t="52597" x="5607050" y="2571750"/>
          <p14:tracePt t="52614" x="5581650" y="2571750"/>
          <p14:tracePt t="52646" x="5575300" y="2565400"/>
          <p14:tracePt t="52649" x="5568950" y="2565400"/>
          <p14:tracePt t="52663" x="5568950" y="2559050"/>
          <p14:tracePt t="52753" x="5575300" y="2559050"/>
          <p14:tracePt t="52767" x="5581650" y="2559050"/>
          <p14:tracePt t="52819" x="5581650" y="2552700"/>
          <p14:tracePt t="52834" x="5588000" y="2552700"/>
          <p14:tracePt t="52867" x="5588000" y="2546350"/>
          <p14:tracePt t="52964" x="5588000" y="2540000"/>
          <p14:tracePt t="52978" x="5581650" y="2540000"/>
          <p14:tracePt t="52994" x="5581650" y="2533650"/>
          <p14:tracePt t="53000" x="5568950" y="2533650"/>
          <p14:tracePt t="53013" x="5562600" y="2533650"/>
          <p14:tracePt t="53029" x="5549900" y="2533650"/>
          <p14:tracePt t="53047" x="5543550" y="2533650"/>
          <p14:tracePt t="53063" x="5537200" y="2533650"/>
          <p14:tracePt t="53080" x="5530850" y="2533650"/>
          <p14:tracePt t="53098" x="5524500" y="2533650"/>
          <p14:tracePt t="53114" x="5518150" y="2533650"/>
          <p14:tracePt t="53131" x="5505450" y="2533650"/>
          <p14:tracePt t="53167" x="5499100" y="2527300"/>
          <p14:tracePt t="53264" x="5499100" y="2520950"/>
          <p14:tracePt t="53542" x="5499100" y="2514600"/>
          <p14:tracePt t="53559" x="5492750" y="2508250"/>
          <p14:tracePt t="53596" x="5492750" y="2501900"/>
          <p14:tracePt t="53696" x="5492750" y="2495550"/>
          <p14:tracePt t="53703" x="5486400" y="2495550"/>
          <p14:tracePt t="53761" x="5486400" y="2489200"/>
          <p14:tracePt t="55539" x="5486400" y="2482850"/>
          <p14:tracePt t="58800" x="5486400" y="2476500"/>
          <p14:tracePt t="59077" x="5480050" y="2470150"/>
          <p14:tracePt t="60073" x="5480050" y="2457450"/>
          <p14:tracePt t="60082" x="5486400" y="2451100"/>
          <p14:tracePt t="60092" x="5486400" y="2444750"/>
          <p14:tracePt t="60105" x="5492750" y="2432050"/>
          <p14:tracePt t="60120" x="5492750" y="2413000"/>
          <p14:tracePt t="60137" x="5486400" y="2393950"/>
          <p14:tracePt t="60153" x="5480050" y="2387600"/>
          <p14:tracePt t="60170" x="5473700" y="2374900"/>
          <p14:tracePt t="60187" x="5461000" y="2355850"/>
          <p14:tracePt t="60220" x="5454650" y="2355850"/>
          <p14:tracePt t="60237" x="5448300" y="2349500"/>
          <p14:tracePt t="60254" x="5441950" y="2336800"/>
          <p14:tracePt t="60287" x="5435600" y="2317750"/>
          <p14:tracePt t="60304" x="5429250" y="2298700"/>
          <p14:tracePt t="60320" x="5422900" y="2292350"/>
          <p14:tracePt t="60337" x="5422900" y="2279650"/>
          <p14:tracePt t="60354" x="5422900" y="2266950"/>
          <p14:tracePt t="60371" x="5422900" y="2260600"/>
          <p14:tracePt t="60389" x="5416550" y="2254250"/>
          <p14:tracePt t="60404" x="5403850" y="2241550"/>
          <p14:tracePt t="60422" x="5397500" y="2241550"/>
          <p14:tracePt t="60471" x="5391150" y="2241550"/>
          <p14:tracePt t="60491" x="5384800" y="2241550"/>
          <p14:tracePt t="60507" x="5384800" y="2247900"/>
          <p14:tracePt t="60514" x="5378450" y="2254250"/>
          <p14:tracePt t="60521" x="5378450" y="2260600"/>
          <p14:tracePt t="60537" x="5365750" y="2266950"/>
          <p14:tracePt t="60553" x="5365750" y="2279650"/>
          <p14:tracePt t="60570" x="5359400" y="2286000"/>
          <p14:tracePt t="60606" x="5353050" y="2292350"/>
          <p14:tracePt t="60769" x="5353050" y="2298700"/>
          <p14:tracePt t="60797" x="5353050" y="2305050"/>
          <p14:tracePt t="60897" x="5346700" y="2305050"/>
          <p14:tracePt t="61112" x="5340350" y="2298700"/>
          <p14:tracePt t="61120" x="5340350" y="2286000"/>
          <p14:tracePt t="61128" x="5340350" y="2279650"/>
          <p14:tracePt t="61138" x="5334000" y="2273300"/>
          <p14:tracePt t="61154" x="5327650" y="2254250"/>
          <p14:tracePt t="61172" x="5327650" y="2235200"/>
          <p14:tracePt t="61187" x="5308600" y="2216150"/>
          <p14:tracePt t="61204" x="5295900" y="2190750"/>
          <p14:tracePt t="61221" x="5276850" y="2152650"/>
          <p14:tracePt t="61238" x="5257800" y="2133600"/>
          <p14:tracePt t="61254" x="5238750" y="2114550"/>
          <p14:tracePt t="61271" x="5219700" y="2095500"/>
          <p14:tracePt t="61290" x="5194300" y="2076450"/>
          <p14:tracePt t="61304" x="5181600" y="2076450"/>
          <p14:tracePt t="61339" x="5175250" y="2076450"/>
          <p14:tracePt t="61355" x="5162550" y="2076450"/>
          <p14:tracePt t="61371" x="5143500" y="2076450"/>
          <p14:tracePt t="61389" x="5130800" y="2076450"/>
          <p14:tracePt t="61405" x="5124450" y="2076450"/>
          <p14:tracePt t="61421" x="5118100" y="2076450"/>
          <p14:tracePt t="61484" x="5111750" y="2082800"/>
          <p14:tracePt t="61494" x="5105400" y="2082800"/>
          <p14:tracePt t="61505" x="5080000" y="2101850"/>
          <p14:tracePt t="61521" x="5022850" y="2241550"/>
          <p14:tracePt t="61538" x="5029200" y="2419350"/>
          <p14:tracePt t="61756" x="5016500" y="2368550"/>
          <p14:tracePt t="61764" x="4997450" y="2273300"/>
          <p14:tracePt t="61772" x="5003800" y="2190750"/>
          <p14:tracePt t="61788" x="5022850" y="2159000"/>
          <p14:tracePt t="61807" x="5029200" y="2159000"/>
          <p14:tracePt t="61823" x="5035550" y="2146300"/>
          <p14:tracePt t="61840" x="5010150" y="2120900"/>
          <p14:tracePt t="61856" x="4984750" y="2095500"/>
          <p14:tracePt t="61872" x="4921250" y="2057400"/>
          <p14:tracePt t="61890" x="4845050" y="1993900"/>
          <p14:tracePt t="61906" x="4768850" y="1955800"/>
          <p14:tracePt t="61924" x="4699000" y="1930400"/>
          <p14:tracePt t="61940" x="4616450" y="1898650"/>
          <p14:tracePt t="61957" x="4432300" y="1828800"/>
          <p14:tracePt t="61973" x="4254500" y="1790700"/>
          <p14:tracePt t="61990" x="4013200" y="1758950"/>
          <p14:tracePt t="62006" x="3746500" y="1758950"/>
          <p14:tracePt t="62023" x="3473450" y="1835150"/>
          <p14:tracePt t="62041" x="3162300" y="1930400"/>
          <p14:tracePt t="62056" x="2933700" y="1987550"/>
          <p14:tracePt t="62072" x="2806700" y="2044700"/>
          <p14:tracePt t="62089" x="2774950" y="2114550"/>
          <p14:tracePt t="62107" x="2749550" y="2184400"/>
          <p14:tracePt t="62124" x="2743200" y="2235200"/>
          <p14:tracePt t="62141" x="2736850" y="2247900"/>
          <p14:tracePt t="62145" x="2730500" y="2254250"/>
          <p14:tracePt t="62156" x="2724150" y="2260600"/>
          <p14:tracePt t="62174" x="2705100" y="2286000"/>
          <p14:tracePt t="62189" x="2698750" y="2298700"/>
          <p14:tracePt t="62206" x="2692400" y="2311400"/>
          <p14:tracePt t="62225" x="2692400" y="2317750"/>
          <p14:tracePt t="62284" x="2686050" y="2317750"/>
          <p14:tracePt t="62319" x="2711450" y="2317750"/>
          <p14:tracePt t="62326" x="2749550" y="2317750"/>
          <p14:tracePt t="62341" x="2806700" y="2317750"/>
          <p14:tracePt t="62357" x="2857500" y="2317750"/>
          <p14:tracePt t="62373" x="2908300" y="2311400"/>
          <p14:tracePt t="62389" x="2978150" y="2286000"/>
          <p14:tracePt t="62406" x="3035300" y="2273300"/>
          <p14:tracePt t="62422" x="3067050" y="2266950"/>
          <p14:tracePt t="62439" x="3079750" y="2260600"/>
          <p14:tracePt t="62456" x="3098800" y="2254250"/>
          <p14:tracePt t="62473" x="3130550" y="2247900"/>
          <p14:tracePt t="62489" x="3206750" y="2235200"/>
          <p14:tracePt t="62507" x="3276600" y="2216150"/>
          <p14:tracePt t="62523" x="3302000" y="2209800"/>
          <p14:tracePt t="62539" x="3308350" y="2203450"/>
          <p14:tracePt t="62686" x="3308350" y="2197100"/>
          <p14:tracePt t="62807" x="3314700" y="2197100"/>
          <p14:tracePt t="62882" x="3321050" y="2197100"/>
          <p14:tracePt t="62933" x="3321050" y="2190750"/>
          <p14:tracePt t="63059" x="3327400" y="2190750"/>
          <p14:tracePt t="63147" x="3333750" y="2190750"/>
          <p14:tracePt t="63222" x="3340100" y="2190750"/>
          <p14:tracePt t="63240" x="3346450" y="2190750"/>
          <p14:tracePt t="63379" x="3346450" y="2184400"/>
          <p14:tracePt t="63448" x="3352800" y="2184400"/>
          <p14:tracePt t="63572" x="3359150" y="2184400"/>
          <p14:tracePt t="63657" x="3365500" y="2184400"/>
          <p14:tracePt t="63672" x="3365500" y="2178050"/>
          <p14:tracePt t="63676" x="3371850" y="2178050"/>
          <p14:tracePt t="63749" x="3378200" y="2178050"/>
          <p14:tracePt t="63773" x="3378200" y="2171700"/>
          <p14:tracePt t="64068" x="3371850" y="2178050"/>
          <p14:tracePt t="64076" x="3359150" y="2190750"/>
          <p14:tracePt t="64085" x="3352800" y="2197100"/>
          <p14:tracePt t="64092" x="3333750" y="2209800"/>
          <p14:tracePt t="64110" x="3289300" y="2228850"/>
          <p14:tracePt t="64124" x="3244850" y="2260600"/>
          <p14:tracePt t="64141" x="3225800" y="2279650"/>
          <p14:tracePt t="64144" x="3206750" y="2292350"/>
          <p14:tracePt t="64157" x="3149600" y="2336800"/>
          <p14:tracePt t="64174" x="3067050" y="2406650"/>
          <p14:tracePt t="64190" x="2959100" y="2489200"/>
          <p14:tracePt t="64207" x="2851150" y="2571750"/>
          <p14:tracePt t="64224" x="2743200" y="2647950"/>
          <p14:tracePt t="64241" x="2641600" y="2711450"/>
          <p14:tracePt t="64258" x="2540000" y="2774950"/>
          <p14:tracePt t="64274" x="2419350" y="2882900"/>
          <p14:tracePt t="64291" x="2336800" y="2952750"/>
          <p14:tracePt t="64308" x="2247900" y="3016250"/>
          <p14:tracePt t="64324" x="2171700" y="3092450"/>
          <p14:tracePt t="64341" x="2095500" y="3155950"/>
          <p14:tracePt t="64358" x="2012950" y="3232150"/>
          <p14:tracePt t="64374" x="1930400" y="3314700"/>
          <p14:tracePt t="64391" x="1816100" y="3441700"/>
          <p14:tracePt t="64409" x="1790700" y="3511550"/>
          <p14:tracePt t="64424" x="1765300" y="3581400"/>
          <p14:tracePt t="64441" x="1752600" y="3651250"/>
          <p14:tracePt t="64458" x="1746250" y="3721100"/>
          <p14:tracePt t="64474" x="1746250" y="3784600"/>
          <p14:tracePt t="64491" x="1739900" y="3886200"/>
          <p14:tracePt t="64508" x="1733550" y="3937000"/>
          <p14:tracePt t="64524" x="1727200" y="3994150"/>
          <p14:tracePt t="64541" x="1708150" y="4032250"/>
          <p14:tracePt t="64558" x="1701800" y="4076700"/>
          <p14:tracePt t="64574" x="1682750" y="4108450"/>
          <p14:tracePt t="64591" x="1663700" y="4152900"/>
          <p14:tracePt t="64610" x="1651000" y="4178300"/>
          <p14:tracePt t="64624" x="1638300" y="4203700"/>
          <p14:tracePt t="64641" x="1631950" y="4222750"/>
          <p14:tracePt t="64658" x="1631950" y="4235450"/>
          <p14:tracePt t="64674" x="1625600" y="4260850"/>
          <p14:tracePt t="64691" x="1619250" y="4286250"/>
          <p14:tracePt t="64708" x="1619250" y="4298950"/>
          <p14:tracePt t="64724" x="1606550" y="4318000"/>
          <p14:tracePt t="64741" x="1600200" y="4337050"/>
          <p14:tracePt t="64758" x="1593850" y="4349750"/>
          <p14:tracePt t="64774" x="1593850" y="4362450"/>
          <p14:tracePt t="64856" x="1593850" y="4356100"/>
          <p14:tracePt t="64864" x="1600200" y="4343400"/>
          <p14:tracePt t="64875" x="1612900" y="4337050"/>
          <p14:tracePt t="64891" x="1625600" y="4318000"/>
          <p14:tracePt t="64909" x="1644650" y="4305300"/>
          <p14:tracePt t="64925" x="1651000" y="4286250"/>
          <p14:tracePt t="64942" x="1657350" y="4273550"/>
          <p14:tracePt t="64958" x="1663700" y="4260850"/>
          <p14:tracePt t="64974" x="1670050" y="4254500"/>
          <p14:tracePt t="64991" x="1676400" y="4235450"/>
          <p14:tracePt t="65008" x="1682750" y="4229100"/>
          <p14:tracePt t="65025" x="1689100" y="4203700"/>
          <p14:tracePt t="65041" x="1695450" y="4191000"/>
          <p14:tracePt t="65058" x="1695450" y="4171950"/>
          <p14:tracePt t="65075" x="1695450" y="4140200"/>
          <p14:tracePt t="65092" x="1701800" y="4102100"/>
          <p14:tracePt t="65112" x="1708150" y="4057650"/>
          <p14:tracePt t="65126" x="1708150" y="4038600"/>
          <p14:tracePt t="65143" x="1708150" y="4013200"/>
          <p14:tracePt t="65160" x="1708150" y="3994150"/>
          <p14:tracePt t="65176" x="1701800" y="3968750"/>
          <p14:tracePt t="65193" x="1695450" y="3943350"/>
          <p14:tracePt t="65208" x="1689100" y="3924300"/>
          <p14:tracePt t="65227" x="1676400" y="3898900"/>
          <p14:tracePt t="65242" x="1676400" y="3892550"/>
          <p14:tracePt t="65259" x="1676400" y="3873500"/>
          <p14:tracePt t="65275" x="1670050" y="3854450"/>
          <p14:tracePt t="65292" x="1663700" y="3841750"/>
          <p14:tracePt t="65310" x="1663700" y="3829050"/>
          <p14:tracePt t="65325" x="1657350" y="3816350"/>
          <p14:tracePt t="65342" x="1657350" y="3797300"/>
          <p14:tracePt t="65359" x="1657350" y="3784600"/>
          <p14:tracePt t="65375" x="1651000" y="3771900"/>
          <p14:tracePt t="65392" x="1651000" y="3759200"/>
          <p14:tracePt t="65409" x="1644650" y="3740150"/>
          <p14:tracePt t="65426" x="1644650" y="3727450"/>
          <p14:tracePt t="65442" x="1644650" y="3708400"/>
          <p14:tracePt t="65459" x="1644650" y="3683000"/>
          <p14:tracePt t="65475" x="1644650" y="3657600"/>
          <p14:tracePt t="65492" x="1644650" y="3632200"/>
          <p14:tracePt t="65509" x="1651000" y="3613150"/>
          <p14:tracePt t="65525" x="1651000" y="3594100"/>
          <p14:tracePt t="65542" x="1651000" y="3581400"/>
          <p14:tracePt t="65559" x="1657350" y="3556000"/>
          <p14:tracePt t="65576" x="1663700" y="3543300"/>
          <p14:tracePt t="65592" x="1670050" y="3524250"/>
          <p14:tracePt t="65611" x="1676400" y="3511550"/>
          <p14:tracePt t="65626" x="1682750" y="3498850"/>
          <p14:tracePt t="65642" x="1689100" y="3486150"/>
          <p14:tracePt t="65645" x="1689100" y="3479800"/>
          <p14:tracePt t="65660" x="1695450" y="3467100"/>
          <p14:tracePt t="65676" x="1695450" y="3460750"/>
          <p14:tracePt t="65692" x="1701800" y="3448050"/>
          <p14:tracePt t="65709" x="1701800" y="3441700"/>
          <p14:tracePt t="65726" x="1701800" y="3435350"/>
          <p14:tracePt t="65895" x="1708150" y="3429000"/>
          <p14:tracePt t="67594" x="1708150" y="3473450"/>
          <p14:tracePt t="67601" x="1708150" y="3530600"/>
          <p14:tracePt t="67615" x="1708150" y="3638550"/>
          <p14:tracePt t="67630" x="1708150" y="3714750"/>
          <p14:tracePt t="67646" x="1708150" y="3917950"/>
          <p14:tracePt t="67661" x="1733550" y="4019550"/>
          <p14:tracePt t="67678" x="1758950" y="4102100"/>
          <p14:tracePt t="67694" x="1771650" y="4165600"/>
          <p14:tracePt t="67711" x="1790700" y="4229100"/>
          <p14:tracePt t="67729" x="1790700" y="4273550"/>
          <p14:tracePt t="67745" x="1803400" y="4305300"/>
          <p14:tracePt t="67762" x="1803400" y="4318000"/>
          <p14:tracePt t="67778" x="1809750" y="4337050"/>
          <p14:tracePt t="67796" x="1809750" y="4349750"/>
          <p14:tracePt t="67812" x="1816100" y="4368800"/>
          <p14:tracePt t="67830" x="1816100" y="4394200"/>
          <p14:tracePt t="67846" x="1822450" y="4413250"/>
          <p14:tracePt t="67862" x="1822450" y="4432300"/>
          <p14:tracePt t="67879" x="1822450" y="4451350"/>
          <p14:tracePt t="67896" x="1822450" y="4457700"/>
          <p14:tracePt t="67915" x="1822450" y="4464050"/>
          <p14:tracePt t="67930" x="1828800" y="4470400"/>
          <p14:tracePt t="69117" x="1835150" y="4470400"/>
          <p14:tracePt t="69124" x="1835150" y="4464050"/>
          <p14:tracePt t="69134" x="1847850" y="4451350"/>
          <p14:tracePt t="69146" x="1866900" y="4438650"/>
          <p14:tracePt t="69163" x="1885950" y="4419600"/>
          <p14:tracePt t="69179" x="1917700" y="4400550"/>
          <p14:tracePt t="69196" x="1936750" y="4387850"/>
          <p14:tracePt t="69212" x="1962150" y="4375150"/>
          <p14:tracePt t="69229" x="1968500" y="4375150"/>
          <p14:tracePt t="69246" x="1974850" y="4375150"/>
          <p14:tracePt t="69409" x="1974850" y="4368800"/>
          <p14:tracePt t="69417" x="1981200" y="4362450"/>
          <p14:tracePt t="69429" x="1987550" y="4349750"/>
          <p14:tracePt t="69448" x="2000250" y="4337050"/>
          <p14:tracePt t="69463" x="2019300" y="4318000"/>
          <p14:tracePt t="69479" x="2057400" y="4286250"/>
          <p14:tracePt t="69497" x="2120900" y="4241800"/>
          <p14:tracePt t="69512" x="2197100" y="4171950"/>
          <p14:tracePt t="69529" x="2298700" y="4083050"/>
          <p14:tracePt t="69546" x="2413000" y="3981450"/>
          <p14:tracePt t="69564" x="2609850" y="3778250"/>
          <p14:tracePt t="69581" x="2857500" y="3530600"/>
          <p14:tracePt t="69597" x="3200400" y="3168650"/>
          <p14:tracePt t="69615" x="3549650" y="2755900"/>
          <p14:tracePt t="69631" x="3829050" y="2406650"/>
          <p14:tracePt t="69649" x="4070350" y="2025650"/>
          <p14:tracePt t="69652" x="4178300" y="1873250"/>
          <p14:tracePt t="69666" x="4425950" y="1524000"/>
          <p14:tracePt t="69682" x="4718050" y="1092200"/>
          <p14:tracePt t="69699" x="4946650" y="717550"/>
          <p14:tracePt t="69714" x="5105400" y="495300"/>
          <p14:tracePt t="69730" x="5245100" y="285750"/>
          <p14:tracePt t="69747" x="5365750" y="165100"/>
          <p14:tracePt t="69766" x="5537200" y="31750"/>
          <p14:tracePt t="69782" x="5645150" y="0"/>
          <p14:tracePt t="69799" x="5753100" y="0"/>
          <p14:tracePt t="69814" x="5880100" y="0"/>
          <p14:tracePt t="69831" x="6032500" y="0"/>
          <p14:tracePt t="69847" x="6127750" y="0"/>
          <p14:tracePt t="69866" x="6223000" y="25400"/>
          <p14:tracePt t="69882" x="6242050" y="76200"/>
          <p14:tracePt t="69899" x="6273800" y="171450"/>
          <p14:tracePt t="69914" x="6286500" y="279400"/>
          <p14:tracePt t="69931" x="6261100" y="387350"/>
          <p14:tracePt t="69946" x="6216650" y="508000"/>
          <p14:tracePt t="69963" x="6191250" y="603250"/>
          <p14:tracePt t="69980" x="6159500" y="685800"/>
          <p14:tracePt t="69996" x="6121400" y="774700"/>
          <p14:tracePt t="70013" x="6032500" y="908050"/>
          <p14:tracePt t="70030" x="5937250" y="1028700"/>
          <p14:tracePt t="70047" x="5822950" y="1136650"/>
          <p14:tracePt t="70065" x="5734050" y="1250950"/>
          <p14:tracePt t="70083" x="5664200" y="1327150"/>
          <p14:tracePt t="70098" x="5613400" y="1435100"/>
          <p14:tracePt t="70115" x="5594350" y="1479550"/>
          <p14:tracePt t="70132" x="5575300" y="1524000"/>
          <p14:tracePt t="70147" x="5549900" y="1568450"/>
          <p14:tracePt t="70164" x="5524500" y="1625600"/>
          <p14:tracePt t="70182" x="5505450" y="1682750"/>
          <p14:tracePt t="70198" x="5480050" y="1733550"/>
          <p14:tracePt t="70214" x="5454650" y="1803400"/>
          <p14:tracePt t="70231" x="5353050" y="1924050"/>
          <p14:tracePt t="70247" x="5270500" y="2012950"/>
          <p14:tracePt t="70264" x="5207000" y="2089150"/>
          <p14:tracePt t="70282" x="5143500" y="2159000"/>
          <p14:tracePt t="70299" x="5099050" y="2203450"/>
          <p14:tracePt t="70314" x="5073650" y="2228850"/>
          <p14:tracePt t="70333" x="5035550" y="2260600"/>
          <p14:tracePt t="70348" x="5010150" y="2279650"/>
          <p14:tracePt t="70365" x="4991100" y="2292350"/>
          <p14:tracePt t="70383" x="4972050" y="2305050"/>
          <p14:tracePt t="70399" x="4959350" y="2311400"/>
          <p14:tracePt t="70417" x="4933950" y="2317750"/>
          <p14:tracePt t="70433" x="4927600" y="2317750"/>
          <p14:tracePt t="70449" x="4921250" y="2317750"/>
          <p14:tracePt t="70501" x="4921250" y="2324100"/>
          <p14:tracePt t="70515" x="4921250" y="2330450"/>
          <p14:tracePt t="70523" x="4921250" y="2336800"/>
          <p14:tracePt t="70540" x="4921250" y="2343150"/>
          <p14:tracePt t="70555" x="4921250" y="2349500"/>
          <p14:tracePt t="70571" x="4921250" y="2362200"/>
          <p14:tracePt t="70580" x="4933950" y="2368550"/>
          <p14:tracePt t="70599" x="4953000" y="2393950"/>
          <p14:tracePt t="70617" x="4978400" y="2419350"/>
          <p14:tracePt t="70632" x="5035550" y="2463800"/>
          <p14:tracePt t="70649" x="5105400" y="2501900"/>
          <p14:tracePt t="70669" x="5130800" y="2514600"/>
          <p14:tracePt t="70685" x="5156200" y="2520950"/>
          <p14:tracePt t="70700" x="5168900" y="2520950"/>
          <p14:tracePt t="70733" x="5175250" y="2520950"/>
          <p14:tracePt t="70748" x="5181600" y="2508250"/>
          <p14:tracePt t="70765" x="5194300" y="2495550"/>
          <p14:tracePt t="70784" x="5219700" y="2470150"/>
          <p14:tracePt t="70801" x="5226050" y="2457450"/>
          <p14:tracePt t="70815" x="5238750" y="2438400"/>
          <p14:tracePt t="70833" x="5245100" y="2432050"/>
          <p14:tracePt t="70848" x="5257800" y="2419350"/>
          <p14:tracePt t="70865" x="5270500" y="2406650"/>
          <p14:tracePt t="70882" x="5289550" y="2387600"/>
          <p14:tracePt t="70900" x="5314950" y="2355850"/>
          <p14:tracePt t="70917" x="5334000" y="2343150"/>
          <p14:tracePt t="70932" x="5340350" y="2330450"/>
          <p14:tracePt t="70948" x="5346700" y="2330450"/>
          <p14:tracePt t="70965" x="5353050" y="2324100"/>
          <p14:tracePt t="71033" x="5359400" y="2324100"/>
          <p14:tracePt t="71052" x="5359400" y="2317750"/>
          <p14:tracePt t="71078" x="5359400" y="2311400"/>
          <p14:tracePt t="71091" x="5365750" y="2311400"/>
          <p14:tracePt t="71100" x="5365750" y="2305050"/>
          <p14:tracePt t="71115" x="5372100" y="2292350"/>
          <p14:tracePt t="71132" x="5378450" y="2279650"/>
          <p14:tracePt t="71149" x="5378450" y="2260600"/>
          <p14:tracePt t="71154" x="5378450" y="2254250"/>
          <p14:tracePt t="71166" x="5378450" y="2235200"/>
          <p14:tracePt t="71182" x="5378450" y="2197100"/>
          <p14:tracePt t="71202" x="5378450" y="2171700"/>
          <p14:tracePt t="71216" x="5378450" y="2152650"/>
          <p14:tracePt t="71232" x="5378450" y="2139950"/>
          <p14:tracePt t="71249" x="5378450" y="2133600"/>
          <p14:tracePt t="71379" x="5372100" y="2133600"/>
          <p14:tracePt t="71416" x="5365750" y="2133600"/>
          <p14:tracePt t="71422" x="5359400" y="2146300"/>
          <p14:tracePt t="71431" x="5353050" y="2152650"/>
          <p14:tracePt t="71448" x="5334000" y="2171700"/>
          <p14:tracePt t="71465" x="5314950" y="2184400"/>
          <p14:tracePt t="71481" x="5302250" y="2203450"/>
          <p14:tracePt t="71498" x="5289550" y="2222500"/>
          <p14:tracePt t="71517" x="5276850" y="2235200"/>
          <p14:tracePt t="71721" x="5283200" y="2216150"/>
          <p14:tracePt t="71729" x="5308600" y="2178050"/>
          <p14:tracePt t="71740" x="5327650" y="2139950"/>
          <p14:tracePt t="71752" x="5372100" y="2032000"/>
          <p14:tracePt t="71768" x="5403850" y="1924050"/>
          <p14:tracePt t="71784" x="5429250" y="1835150"/>
          <p14:tracePt t="71804" x="5448300" y="1758950"/>
          <p14:tracePt t="71817" x="5454650" y="1651000"/>
          <p14:tracePt t="71834" x="5422900" y="1536700"/>
          <p14:tracePt t="71849" x="5372100" y="1454150"/>
          <p14:tracePt t="71866" x="5295900" y="1384300"/>
          <p14:tracePt t="71882" x="5092700" y="1270000"/>
          <p14:tracePt t="71899" x="4927600" y="1244600"/>
          <p14:tracePt t="71915" x="4775200" y="1238250"/>
          <p14:tracePt t="71932" x="4616450" y="1238250"/>
          <p14:tracePt t="71948" x="4464050" y="1250950"/>
          <p14:tracePt t="71965" x="4318000" y="1276350"/>
          <p14:tracePt t="71983" x="4210050" y="1301750"/>
          <p14:tracePt t="71999" x="4064000" y="1339850"/>
          <p14:tracePt t="72016" x="3968750" y="1365250"/>
          <p14:tracePt t="72034" x="3886200" y="1397000"/>
          <p14:tracePt t="72049" x="3784600" y="1466850"/>
          <p14:tracePt t="72066" x="3670300" y="1549400"/>
          <p14:tracePt t="72084" x="3505200" y="1682750"/>
          <p14:tracePt t="72102" x="3409950" y="1765300"/>
          <p14:tracePt t="72118" x="3333750" y="1841500"/>
          <p14:tracePt t="72133" x="3251200" y="1924050"/>
          <p14:tracePt t="72149" x="3175000" y="1987550"/>
          <p14:tracePt t="72153" x="3136900" y="2025650"/>
          <p14:tracePt t="72166" x="3098800" y="2057400"/>
          <p14:tracePt t="72183" x="3022600" y="2146300"/>
          <p14:tracePt t="72200" x="3003550" y="2171700"/>
          <p14:tracePt t="72220" x="2984500" y="2197100"/>
          <p14:tracePt t="72238" x="2965450" y="2228850"/>
          <p14:tracePt t="72252" x="2946400" y="2260600"/>
          <p14:tracePt t="72266" x="2927350" y="2273300"/>
          <p14:tracePt t="72283" x="2908300" y="2292350"/>
          <p14:tracePt t="72300" x="2882900" y="2317750"/>
          <p14:tracePt t="72316" x="2870200" y="2336800"/>
          <p14:tracePt t="72333" x="2870200" y="2355850"/>
          <p14:tracePt t="72349" x="2863850" y="2368550"/>
          <p14:tracePt t="72366" x="2863850" y="2374900"/>
          <p14:tracePt t="72382" x="2863850" y="2387600"/>
          <p14:tracePt t="72399" x="2863850" y="2400300"/>
          <p14:tracePt t="72416" x="2863850" y="2406650"/>
          <p14:tracePt t="72608" x="2870200" y="2406650"/>
          <p14:tracePt t="72623" x="2870200" y="2393950"/>
          <p14:tracePt t="72631" x="2876550" y="2387600"/>
          <p14:tracePt t="72645" x="2876550" y="2381250"/>
          <p14:tracePt t="72653" x="2882900" y="2374900"/>
          <p14:tracePt t="72666" x="2889250" y="2368550"/>
          <p14:tracePt t="72682" x="2889250" y="2362200"/>
          <p14:tracePt t="72699" x="2901950" y="2349500"/>
          <p14:tracePt t="72716" x="2901950" y="2336800"/>
          <p14:tracePt t="72749" x="2908300" y="2330450"/>
          <p14:tracePt t="72782" x="2914650" y="2324100"/>
          <p14:tracePt t="72799" x="2914650" y="2317750"/>
          <p14:tracePt t="72835" x="2921000" y="2311400"/>
          <p14:tracePt t="72853" x="2921000" y="2305050"/>
          <p14:tracePt t="72874" x="2921000" y="2298700"/>
          <p14:tracePt t="72883" x="2927350" y="2298700"/>
          <p14:tracePt t="72904" x="2927350" y="2292350"/>
          <p14:tracePt t="72981" x="2927350" y="2286000"/>
          <p14:tracePt t="72995" x="2927350" y="2279650"/>
          <p14:tracePt t="73010" x="2933700" y="2279650"/>
          <p14:tracePt t="73026" x="2933700" y="2273300"/>
          <p14:tracePt t="73048" x="2933700" y="2266950"/>
          <p14:tracePt t="73066" x="2940050" y="2266950"/>
          <p14:tracePt t="73095" x="2940050" y="2260600"/>
          <p14:tracePt t="73103" x="2940050" y="2254250"/>
          <p14:tracePt t="73129" x="2940050" y="2247900"/>
          <p14:tracePt t="73147" x="2940050" y="2241550"/>
          <p14:tracePt t="73199" x="2940050" y="2235200"/>
          <p14:tracePt t="73263" x="2940050" y="2228850"/>
          <p14:tracePt t="78552" x="2946400" y="2222500"/>
          <p14:tracePt t="78559" x="2952750" y="2203450"/>
          <p14:tracePt t="78577" x="2965450" y="2190750"/>
          <p14:tracePt t="78595" x="2965450" y="2178050"/>
          <p14:tracePt t="78607" x="2971800" y="2165350"/>
          <p14:tracePt t="78622" x="2984500" y="2139950"/>
          <p14:tracePt t="78639" x="2984500" y="2133600"/>
          <p14:tracePt t="78660" x="2984500" y="2127250"/>
          <p14:tracePt t="78672" x="2984500" y="2120900"/>
          <p14:tracePt t="78689" x="2952750" y="2095500"/>
          <p14:tracePt t="78705" x="2927350" y="2076450"/>
          <p14:tracePt t="78722" x="2901950" y="2063750"/>
          <p14:tracePt t="78739" x="2825750" y="2057400"/>
          <p14:tracePt t="78756" x="2730500" y="2051050"/>
          <p14:tracePt t="78772" x="2641600" y="2044700"/>
          <p14:tracePt t="78789" x="2571750" y="2044700"/>
          <p14:tracePt t="78805" x="2495550" y="2063750"/>
          <p14:tracePt t="78822" x="2438400" y="2076450"/>
          <p14:tracePt t="78839" x="2362200" y="2095500"/>
          <p14:tracePt t="78856" x="2203450" y="2133600"/>
          <p14:tracePt t="78873" x="1993900" y="2235200"/>
          <p14:tracePt t="78890" x="1841500" y="2317750"/>
          <p14:tracePt t="78906" x="1758950" y="2387600"/>
          <p14:tracePt t="78922" x="1701800" y="2444750"/>
          <p14:tracePt t="78939" x="1682750" y="2476500"/>
          <p14:tracePt t="78955" x="1663700" y="2514600"/>
          <p14:tracePt t="78972" x="1644650" y="2552700"/>
          <p14:tracePt t="78989" x="1625600" y="2603500"/>
          <p14:tracePt t="79007" x="1606550" y="2673350"/>
          <p14:tracePt t="79024" x="1568450" y="2787650"/>
          <p14:tracePt t="79039" x="1524000" y="2876550"/>
          <p14:tracePt t="79056" x="1473200" y="2965450"/>
          <p14:tracePt t="79072" x="1422400" y="3054350"/>
          <p14:tracePt t="79089" x="1365250" y="3143250"/>
          <p14:tracePt t="79105" x="1308100" y="3244850"/>
          <p14:tracePt t="79122" x="1257300" y="3352800"/>
          <p14:tracePt t="79139" x="1162050" y="3524250"/>
          <p14:tracePt t="79156" x="1104900" y="3651250"/>
          <p14:tracePt t="79172" x="1041400" y="3778250"/>
          <p14:tracePt t="79189" x="1003300" y="3892550"/>
          <p14:tracePt t="79205" x="971550" y="4000500"/>
          <p14:tracePt t="79222" x="946150" y="4076700"/>
          <p14:tracePt t="79239" x="920750" y="4146550"/>
          <p14:tracePt t="79255" x="882650" y="4248150"/>
          <p14:tracePt t="79272" x="863600" y="4324350"/>
          <p14:tracePt t="79289" x="838200" y="4394200"/>
          <p14:tracePt t="79306" x="812800" y="4470400"/>
          <p14:tracePt t="79322" x="793750" y="4540250"/>
          <p14:tracePt t="79339" x="781050" y="4597400"/>
          <p14:tracePt t="79355" x="781050" y="4654550"/>
          <p14:tracePt t="79373" x="781050" y="4686300"/>
          <p14:tracePt t="79389" x="787400" y="4705350"/>
          <p14:tracePt t="79405" x="800100" y="4724400"/>
          <p14:tracePt t="79422" x="812800" y="4737100"/>
          <p14:tracePt t="79439" x="831850" y="4756150"/>
          <p14:tracePt t="79456" x="857250" y="4787900"/>
          <p14:tracePt t="79473" x="876300" y="4800600"/>
          <p14:tracePt t="79489" x="876300" y="4806950"/>
          <p14:tracePt t="79507" x="889000" y="4813300"/>
          <p14:tracePt t="79525" x="901700" y="4819650"/>
          <p14:tracePt t="79541" x="920750" y="4819650"/>
          <p14:tracePt t="79556" x="927100" y="4826000"/>
          <p14:tracePt t="79573" x="952500" y="4826000"/>
          <p14:tracePt t="79589" x="965200" y="4826000"/>
          <p14:tracePt t="79623" x="971550" y="4826000"/>
          <p14:tracePt t="79643" x="977900" y="4826000"/>
          <p14:tracePt t="79681" x="977900" y="4819650"/>
          <p14:tracePt t="79856" x="984250" y="4819650"/>
          <p14:tracePt t="79871" x="984250" y="4813300"/>
          <p14:tracePt t="80264" x="990600" y="4806950"/>
          <p14:tracePt t="80289" x="1003300" y="4800600"/>
          <p14:tracePt t="80296" x="1009650" y="4787900"/>
          <p14:tracePt t="80308" x="1016000" y="4787900"/>
          <p14:tracePt t="80440" x="1028700" y="4794250"/>
          <p14:tracePt t="80448" x="1060450" y="4819650"/>
          <p14:tracePt t="80456" x="1060450" y="4826000"/>
          <p14:tracePt t="80485" x="1066800" y="4826000"/>
          <p14:tracePt t="80847" x="1066800" y="4819650"/>
          <p14:tracePt t="80859" x="1054100" y="4819650"/>
          <p14:tracePt t="80866" x="1047750" y="4819650"/>
          <p14:tracePt t="80874" x="1041400" y="4819650"/>
          <p14:tracePt t="80892" x="1028700" y="4813300"/>
          <p14:tracePt t="81033" x="1022350" y="4813300"/>
          <p14:tracePt t="81098" x="1016000" y="4813300"/>
          <p14:tracePt t="81123" x="1009650" y="4813300"/>
          <p14:tracePt t="81341" x="1016000" y="4813300"/>
          <p14:tracePt t="81348" x="1022350" y="4819650"/>
          <p14:tracePt t="81367" x="1028700" y="4819650"/>
          <p14:tracePt t="83678" x="1028700" y="4826000"/>
          <p14:tracePt t="83749" x="1060450" y="4826000"/>
          <p14:tracePt t="83758" x="1117600" y="4819650"/>
          <p14:tracePt t="83766" x="1200150" y="4819650"/>
          <p14:tracePt t="83777" x="1282700" y="4813300"/>
          <p14:tracePt t="83794" x="1619250" y="4800600"/>
          <p14:tracePt t="83810" x="1905000" y="4787900"/>
          <p14:tracePt t="83827" x="2146300" y="4787900"/>
          <p14:tracePt t="83843" x="2292350" y="4787900"/>
          <p14:tracePt t="83860" x="2508250" y="4813300"/>
          <p14:tracePt t="83877" x="2870200" y="4895850"/>
          <p14:tracePt t="83894" x="3225800" y="4991100"/>
          <p14:tracePt t="83913" x="3638550" y="5048250"/>
          <p14:tracePt t="83927" x="3835400" y="5080000"/>
          <p14:tracePt t="83944" x="3956050" y="5099050"/>
          <p14:tracePt t="83961" x="4019550" y="5118100"/>
          <p14:tracePt t="83983" x="4064000" y="5137150"/>
          <p14:tracePt t="84000" x="4083050" y="5143500"/>
          <p14:tracePt t="84016" x="4095750" y="5149850"/>
          <p14:tracePt t="84028" x="4114800" y="5149850"/>
          <p14:tracePt t="84044" x="4127500" y="5149850"/>
          <p14:tracePt t="84061" x="4133850" y="5149850"/>
          <p14:tracePt t="84420" x="4127500" y="5149850"/>
          <p14:tracePt t="84427" x="4121150" y="5149850"/>
          <p14:tracePt t="84437" x="4114800" y="5149850"/>
          <p14:tracePt t="84447" x="4102100" y="5149850"/>
          <p14:tracePt t="84464" x="4013200" y="5162550"/>
          <p14:tracePt t="84480" x="3956050" y="5162550"/>
          <p14:tracePt t="84495" x="3771900" y="5168900"/>
          <p14:tracePt t="84512" x="3111500" y="5035550"/>
          <p14:tracePt t="84528" x="2571750" y="4845050"/>
          <p14:tracePt t="84545" x="2127250" y="4635500"/>
          <p14:tracePt t="84562" x="1924050" y="4521200"/>
          <p14:tracePt t="84578" x="1765300" y="4438650"/>
          <p14:tracePt t="84596" x="1663700" y="4311650"/>
          <p14:tracePt t="84612" x="1676400" y="4210050"/>
          <p14:tracePt t="84628" x="1758950" y="4083050"/>
          <p14:tracePt t="84646" x="1822450" y="3962400"/>
          <p14:tracePt t="84663" x="1854200" y="3803650"/>
          <p14:tracePt t="84679" x="1879600" y="3670300"/>
          <p14:tracePt t="84697" x="1917700" y="3505200"/>
          <p14:tracePt t="84714" x="1930400" y="3397250"/>
          <p14:tracePt t="84729" x="1924050" y="3276600"/>
          <p14:tracePt t="84747" x="1898650" y="3187700"/>
          <p14:tracePt t="84762" x="1866900" y="3117850"/>
          <p14:tracePt t="84780" x="1803400" y="3035300"/>
          <p14:tracePt t="84795" x="1727200" y="2984500"/>
          <p14:tracePt t="84814" x="1651000" y="2940050"/>
          <p14:tracePt t="84829" x="1625600" y="2921000"/>
          <p14:tracePt t="84845" x="1612900" y="2901950"/>
          <p14:tracePt t="84862" x="1600200" y="2870200"/>
          <p14:tracePt t="84879" x="1606550" y="2832100"/>
          <p14:tracePt t="84895" x="1625600" y="2755900"/>
          <p14:tracePt t="84911" x="1670050" y="2679700"/>
          <p14:tracePt t="84928" x="1809750" y="2508250"/>
          <p14:tracePt t="84944" x="1911350" y="2381250"/>
          <p14:tracePt t="84961" x="2006600" y="2254250"/>
          <p14:tracePt t="84978" x="2082800" y="2146300"/>
          <p14:tracePt t="84995" x="2146300" y="2051050"/>
          <p14:tracePt t="85012" x="2184400" y="1974850"/>
          <p14:tracePt t="85030" x="2228850" y="1905000"/>
          <p14:tracePt t="85044" x="2247900" y="1885950"/>
          <p14:tracePt t="85063" x="2254250" y="1879600"/>
          <p14:tracePt t="85081" x="2260600" y="1879600"/>
          <p14:tracePt t="85100" x="2273300" y="1866900"/>
          <p14:tracePt t="85115" x="2286000" y="1854200"/>
          <p14:tracePt t="85134" x="2286000" y="1847850"/>
          <p14:tracePt t="85179" x="2292350" y="1847850"/>
          <p14:tracePt t="85198" x="2343150" y="1822450"/>
          <p14:tracePt t="85206" x="2495550" y="1758950"/>
          <p14:tracePt t="85214" x="2755900" y="1651000"/>
          <p14:tracePt t="85228" x="3073400" y="1473200"/>
          <p14:tracePt t="85245" x="3111500" y="1358900"/>
          <p14:tracePt t="85262" x="3136900" y="1270000"/>
          <p14:tracePt t="85279" x="3155950" y="1193800"/>
          <p14:tracePt t="85295" x="3168650" y="1123950"/>
          <p14:tracePt t="85318" x="3168650" y="1098550"/>
          <p14:tracePt t="85352" x="3117850" y="1098550"/>
          <p14:tracePt t="85369" x="3009900" y="1149350"/>
          <p14:tracePt t="85379" x="2965450" y="1168400"/>
          <p14:tracePt t="85396" x="2844800" y="1231900"/>
          <p14:tracePt t="85413" x="2800350" y="1250950"/>
          <p14:tracePt t="85430" x="2787650" y="1263650"/>
          <p14:tracePt t="85533" x="2774950" y="1270000"/>
          <p14:tracePt t="85542" x="2743200" y="1282700"/>
          <p14:tracePt t="85550" x="2705100" y="1308100"/>
          <p14:tracePt t="85569" x="2520950" y="1422400"/>
          <p14:tracePt t="85580" x="2457450" y="1466850"/>
          <p14:tracePt t="85597" x="2330450" y="1549400"/>
          <p14:tracePt t="85614" x="2171700" y="1689100"/>
          <p14:tracePt t="85630" x="2114550" y="1771650"/>
          <p14:tracePt t="85649" x="2108200" y="1803400"/>
          <p14:tracePt t="85664" x="2108200" y="1822450"/>
          <p14:tracePt t="85682" x="2120900" y="1828800"/>
          <p14:tracePt t="85696" x="2152650" y="1828800"/>
          <p14:tracePt t="85716" x="2203450" y="1816100"/>
          <p14:tracePt t="85731" x="2222500" y="1784350"/>
          <p14:tracePt t="85749" x="2247900" y="1746250"/>
          <p14:tracePt t="85763" x="2247900" y="1682750"/>
          <p14:tracePt t="85781" x="2247900" y="1606550"/>
          <p14:tracePt t="85797" x="2228850" y="1530350"/>
          <p14:tracePt t="85817" x="2178050" y="1485900"/>
          <p14:tracePt t="85832" x="2114550" y="1460500"/>
          <p14:tracePt t="85847" x="2057400" y="1454150"/>
          <p14:tracePt t="85864" x="2006600" y="1454150"/>
          <p14:tracePt t="85884" x="1968500" y="1473200"/>
          <p14:tracePt t="85901" x="1930400" y="1504950"/>
          <p14:tracePt t="85916" x="1911350" y="1524000"/>
          <p14:tracePt t="85931" x="1898650" y="1536700"/>
          <p14:tracePt t="85947" x="1898650" y="1549400"/>
          <p14:tracePt t="85963" x="1917700" y="1549400"/>
          <p14:tracePt t="85981" x="2006600" y="1524000"/>
          <p14:tracePt t="85998" x="2114550" y="1498600"/>
          <p14:tracePt t="86014" x="2178050" y="1479550"/>
          <p14:tracePt t="86029" x="2222500" y="1441450"/>
          <p14:tracePt t="86046" x="2241550" y="1403350"/>
          <p14:tracePt t="86063" x="2241550" y="1346200"/>
          <p14:tracePt t="86079" x="2209800" y="1320800"/>
          <p14:tracePt t="86096" x="2159000" y="1295400"/>
          <p14:tracePt t="86113" x="2108200" y="1295400"/>
          <p14:tracePt t="86129" x="2063750" y="1301750"/>
          <p14:tracePt t="86146" x="2051050" y="1314450"/>
          <p14:tracePt t="86163" x="2012950" y="1358900"/>
          <p14:tracePt t="86180" x="1943100" y="1479550"/>
          <p14:tracePt t="86197" x="1917700" y="1581150"/>
          <p14:tracePt t="86215" x="1911350" y="1651000"/>
          <p14:tracePt t="86225" x="1917700" y="1695450"/>
          <p14:tracePt t="86240" x="1974850" y="1714500"/>
          <p14:tracePt t="86251" x="2025650" y="1714500"/>
          <p14:tracePt t="86267" x="2146300" y="1689100"/>
          <p14:tracePt t="86281" x="2254250" y="1612900"/>
          <p14:tracePt t="86297" x="2349500" y="1530350"/>
          <p14:tracePt t="86314" x="2406650" y="1454150"/>
          <p14:tracePt t="86331" x="2425700" y="1384300"/>
          <p14:tracePt t="86350" x="2413000" y="1327150"/>
          <p14:tracePt t="86365" x="2355850" y="1308100"/>
          <p14:tracePt t="86382" x="2279650" y="1308100"/>
          <p14:tracePt t="86400" x="2209800" y="1314450"/>
          <p14:tracePt t="86415" x="2133600" y="1346200"/>
          <p14:tracePt t="86432" x="2057400" y="1397000"/>
          <p14:tracePt t="86448" x="1993900" y="1454150"/>
          <p14:tracePt t="86465" x="1981200" y="1504950"/>
          <p14:tracePt t="86481" x="2006600" y="1524000"/>
          <p14:tracePt t="86499" x="2076450" y="1543050"/>
          <p14:tracePt t="86514" x="2165350" y="1543050"/>
          <p14:tracePt t="86531" x="2216150" y="1543050"/>
          <p14:tracePt t="86547" x="2235200" y="1530350"/>
          <p14:tracePt t="86564" x="2247900" y="1517650"/>
          <p14:tracePt t="86581" x="2254250" y="1504950"/>
          <p14:tracePt t="86598" x="2247900" y="1498600"/>
          <p14:tracePt t="86614" x="2235200" y="1498600"/>
          <p14:tracePt t="86631" x="2216150" y="1511300"/>
          <p14:tracePt t="86650" x="2178050" y="1555750"/>
          <p14:tracePt t="86665" x="2171700" y="1562100"/>
          <p14:tracePt t="86683" x="2165350" y="1600200"/>
          <p14:tracePt t="86698" x="2171700" y="1619250"/>
          <p14:tracePt t="86714" x="2216150" y="1631950"/>
          <p14:tracePt t="86731" x="2273300" y="1631950"/>
          <p14:tracePt t="86737" x="2311400" y="1631950"/>
          <p14:tracePt t="86748" x="2349500" y="1619250"/>
          <p14:tracePt t="86765" x="2406650" y="1587500"/>
          <p14:tracePt t="86784" x="2425700" y="1574800"/>
          <p14:tracePt t="86799" x="2438400" y="1555750"/>
          <p14:tracePt t="86815" x="2444750" y="1549400"/>
          <p14:tracePt t="86873" x="2444750" y="1568450"/>
          <p14:tracePt t="86882" x="2444750" y="1587500"/>
          <p14:tracePt t="86889" x="2451100" y="1619250"/>
          <p14:tracePt t="86898" x="2463800" y="1657350"/>
          <p14:tracePt t="86914" x="2489200" y="1752600"/>
          <p14:tracePt t="86931" x="2520950" y="1885950"/>
          <p14:tracePt t="86948" x="2559050" y="2089150"/>
          <p14:tracePt t="86964" x="2584450" y="2190750"/>
          <p14:tracePt t="86981" x="2647950" y="2273300"/>
          <p14:tracePt t="86997" x="2724150" y="2330450"/>
          <p14:tracePt t="87014" x="2781300" y="2349500"/>
          <p14:tracePt t="87032" x="2787650" y="2349500"/>
          <p14:tracePt t="87068" x="2787650" y="2330450"/>
          <p14:tracePt t="87083" x="2755900" y="2279650"/>
          <p14:tracePt t="87100" x="2686050" y="2216150"/>
          <p14:tracePt t="87115" x="2609850" y="2165350"/>
          <p14:tracePt t="87133" x="2495550" y="2114550"/>
          <p14:tracePt t="87147" x="2457450" y="2089150"/>
          <p14:tracePt t="87163" x="2400300" y="2032000"/>
          <p14:tracePt t="87181" x="2368550" y="1974850"/>
          <p14:tracePt t="87197" x="2362200" y="1955800"/>
          <p14:tracePt t="87213" x="2355850" y="1930400"/>
          <p14:tracePt t="87230" x="2355850" y="1917700"/>
          <p14:tracePt t="87246" x="2349500" y="1911350"/>
          <p14:tracePt t="87266" x="2349500" y="1905000"/>
          <p14:tracePt t="87358" x="2355850" y="1898650"/>
          <p14:tracePt t="87385" x="2362200" y="1885950"/>
          <p14:tracePt t="87401" x="2368550" y="1885950"/>
          <p14:tracePt t="87419" x="2374900" y="1885950"/>
          <p14:tracePt t="87433" x="2381250" y="1879600"/>
          <p14:tracePt t="87520" x="2381250" y="1885950"/>
          <p14:tracePt t="87527" x="2381250" y="1911350"/>
          <p14:tracePt t="87535" x="2381250" y="1936750"/>
          <p14:tracePt t="87551" x="2374900" y="2006600"/>
          <p14:tracePt t="87567" x="2349500" y="2120900"/>
          <p14:tracePt t="87583" x="2298700" y="2311400"/>
          <p14:tracePt t="87598" x="2178050" y="2660650"/>
          <p14:tracePt t="87617" x="2051050" y="3048000"/>
          <p14:tracePt t="87632" x="1879600" y="3454400"/>
          <p14:tracePt t="87650" x="1727200" y="4038600"/>
          <p14:tracePt t="87666" x="1720850" y="4286250"/>
          <p14:tracePt t="87682" x="1720850" y="4406900"/>
          <p14:tracePt t="87699" x="1720850" y="4514850"/>
          <p14:tracePt t="87715" x="1733550" y="4572000"/>
          <p14:tracePt t="87732" x="1752600" y="4610100"/>
          <p14:tracePt t="87737" x="1758950" y="4622800"/>
          <p14:tracePt t="87749" x="1765300" y="4635500"/>
          <p14:tracePt t="87768" x="1790700" y="4686300"/>
          <p14:tracePt t="87783" x="1809750" y="4718050"/>
          <p14:tracePt t="87799" x="1828800" y="4743450"/>
          <p14:tracePt t="87816" x="1841500" y="4781550"/>
          <p14:tracePt t="87832" x="1854200" y="4819650"/>
          <p14:tracePt t="87849" x="1866900" y="4851400"/>
          <p14:tracePt t="87867" x="1873250" y="4883150"/>
          <p14:tracePt t="87884" x="1873250" y="4908550"/>
          <p14:tracePt t="87900" x="1879600" y="4927600"/>
          <p14:tracePt t="87915" x="1892300" y="4953000"/>
          <p14:tracePt t="87932" x="1898650" y="4959350"/>
          <p14:tracePt t="87948" x="1898650" y="4965700"/>
          <p14:tracePt t="87965" x="1898650" y="4978400"/>
          <p14:tracePt t="87984" x="1898650" y="4991100"/>
          <p14:tracePt t="87999" x="1898650" y="4997450"/>
          <p14:tracePt t="88017" x="1898650" y="5022850"/>
          <p14:tracePt t="88032" x="1898650" y="5041900"/>
          <p14:tracePt t="88051" x="1898650" y="5054600"/>
          <p14:tracePt t="88066" x="1892300" y="5060950"/>
          <p14:tracePt t="88084" x="1885950" y="5067300"/>
          <p14:tracePt t="88145" x="1879600" y="5067300"/>
          <p14:tracePt t="88160" x="1866900" y="5067300"/>
          <p14:tracePt t="88171" x="1860550" y="5067300"/>
          <p14:tracePt t="88184" x="1835150" y="5054600"/>
          <p14:tracePt t="88201" x="1803400" y="5035550"/>
          <p14:tracePt t="88215" x="1784350" y="5022850"/>
          <p14:tracePt t="88232" x="1771650" y="5016500"/>
          <p14:tracePt t="88250" x="1746250" y="5003800"/>
          <p14:tracePt t="88269" x="1708150" y="4991100"/>
          <p14:tracePt t="88282" x="1689100" y="4991100"/>
          <p14:tracePt t="88299" x="1657350" y="4984750"/>
          <p14:tracePt t="88315" x="1543050" y="4965700"/>
          <p14:tracePt t="88331" x="1454150" y="4946650"/>
          <p14:tracePt t="88348" x="1384300" y="4940300"/>
          <p14:tracePt t="88366" x="1314450" y="4940300"/>
          <p14:tracePt t="88386" x="1212850" y="4940300"/>
          <p14:tracePt t="88401" x="1143000" y="4946650"/>
          <p14:tracePt t="88420" x="1073150" y="4953000"/>
          <p14:tracePt t="88436" x="990600" y="4965700"/>
          <p14:tracePt t="88451" x="914400" y="4965700"/>
          <p14:tracePt t="88467" x="825500" y="4965700"/>
          <p14:tracePt t="88483" x="742950" y="4953000"/>
          <p14:tracePt t="88500" x="635000" y="4940300"/>
          <p14:tracePt t="88517" x="609600" y="4933950"/>
          <p14:tracePt t="88532" x="590550" y="4933950"/>
          <p14:tracePt t="88761" x="596900" y="4933950"/>
          <p14:tracePt t="88771" x="609600" y="4933950"/>
          <p14:tracePt t="88786" x="654050" y="4933950"/>
          <p14:tracePt t="88802" x="730250" y="4953000"/>
          <p14:tracePt t="88819" x="800100" y="4972050"/>
          <p14:tracePt t="88832" x="876300" y="4984750"/>
          <p14:tracePt t="88849" x="952500" y="4997450"/>
          <p14:tracePt t="88866" x="1022350" y="5010150"/>
          <p14:tracePt t="88882" x="1085850" y="5010150"/>
          <p14:tracePt t="88899" x="1168400" y="5010150"/>
          <p14:tracePt t="88916" x="1231900" y="5010150"/>
          <p14:tracePt t="88932" x="1301750" y="5010150"/>
          <p14:tracePt t="88949" x="1365250" y="5010150"/>
          <p14:tracePt t="88966" x="1416050" y="5010150"/>
          <p14:tracePt t="88982" x="1485900" y="5010150"/>
          <p14:tracePt t="89000" x="1581150" y="5010150"/>
          <p14:tracePt t="89018" x="1644650" y="5016500"/>
          <p14:tracePt t="89032" x="1689100" y="5016500"/>
          <p14:tracePt t="89049" x="1727200" y="5035550"/>
          <p14:tracePt t="89066" x="1752600" y="5035550"/>
          <p14:tracePt t="89084" x="1771650" y="5035550"/>
          <p14:tracePt t="89100" x="1790700" y="5035550"/>
          <p14:tracePt t="89118" x="1809750" y="5035550"/>
          <p14:tracePt t="89132" x="1822450" y="5022850"/>
          <p14:tracePt t="89149" x="1841500" y="5022850"/>
          <p14:tracePt t="89166" x="1854200" y="5022850"/>
          <p14:tracePt t="89182" x="1879600" y="5022850"/>
          <p14:tracePt t="89200" x="1898650" y="5022850"/>
          <p14:tracePt t="89216" x="1917700" y="5022850"/>
          <p14:tracePt t="89232" x="1924050" y="5022850"/>
          <p14:tracePt t="89249" x="1936750" y="5016500"/>
          <p14:tracePt t="89266" x="1955800" y="5016500"/>
          <p14:tracePt t="89282" x="1974850" y="5010150"/>
          <p14:tracePt t="89299" x="2000250" y="5010150"/>
          <p14:tracePt t="89317" x="2025650" y="5003800"/>
          <p14:tracePt t="89332" x="2044700" y="5003800"/>
          <p14:tracePt t="89349" x="2070100" y="5003800"/>
          <p14:tracePt t="89366" x="2108200" y="5003800"/>
          <p14:tracePt t="89382" x="2146300" y="5003800"/>
          <p14:tracePt t="89399" x="2203450" y="5003800"/>
          <p14:tracePt t="89416" x="2266950" y="5003800"/>
          <p14:tracePt t="89432" x="2355850" y="5003800"/>
          <p14:tracePt t="89449" x="2476500" y="5003800"/>
          <p14:tracePt t="89467" x="2565400" y="5010150"/>
          <p14:tracePt t="89484" x="2647950" y="5022850"/>
          <p14:tracePt t="89502" x="2762250" y="5041900"/>
          <p14:tracePt t="89521" x="2832100" y="5048250"/>
          <p14:tracePt t="89535" x="2927350" y="5054600"/>
          <p14:tracePt t="89550" x="3009900" y="5054600"/>
          <p14:tracePt t="89566" x="3079750" y="5060950"/>
          <p14:tracePt t="89583" x="3149600" y="5073650"/>
          <p14:tracePt t="89600" x="3213100" y="5080000"/>
          <p14:tracePt t="89616" x="3232150" y="5080000"/>
          <p14:tracePt t="89633" x="3251200" y="5080000"/>
          <p14:tracePt t="89713" x="3257550" y="5080000"/>
          <p14:tracePt t="94154" x="3263900" y="5080000"/>
          <p14:tracePt t="94161" x="3263900" y="5073650"/>
          <p14:tracePt t="94175" x="3270250" y="5067300"/>
          <p14:tracePt t="94189" x="3276600" y="5060950"/>
          <p14:tracePt t="94205" x="3276600" y="5054600"/>
          <p14:tracePt t="94221" x="3276600" y="5048250"/>
          <p14:tracePt t="94269" x="3282950" y="5041900"/>
          <p14:tracePt t="94307" x="3282950" y="5035550"/>
          <p14:tracePt t="94316" x="3289300" y="5029200"/>
          <p14:tracePt t="94330" x="3302000" y="5022850"/>
          <p14:tracePt t="94339" x="3302000" y="5016500"/>
          <p14:tracePt t="94356" x="3314700" y="5010150"/>
          <p14:tracePt t="94371" x="3321050" y="4997450"/>
          <p14:tracePt t="94388" x="3333750" y="4991100"/>
          <p14:tracePt t="94405" x="3340100" y="4984750"/>
          <p14:tracePt t="94421" x="3365500" y="4978400"/>
          <p14:tracePt t="94438" x="3384550" y="4965700"/>
          <p14:tracePt t="94454" x="3403600" y="4959350"/>
          <p14:tracePt t="94471" x="3429000" y="4953000"/>
          <p14:tracePt t="94488" x="3473450" y="4953000"/>
          <p14:tracePt t="94504" x="3498850" y="4959350"/>
          <p14:tracePt t="94523" x="3524250" y="4965700"/>
          <p14:tracePt t="94539" x="3530600" y="4965700"/>
          <p14:tracePt t="95135" x="3530600" y="4972050"/>
          <p14:tracePt t="95146" x="3543300" y="4972050"/>
          <p14:tracePt t="95156" x="3568700" y="4972050"/>
          <p14:tracePt t="95172" x="3644900" y="4972050"/>
          <p14:tracePt t="95189" x="3727450" y="4978400"/>
          <p14:tracePt t="95205" x="3803650" y="4978400"/>
          <p14:tracePt t="95222" x="3841750" y="4972050"/>
          <p14:tracePt t="95239" x="3981450" y="4978400"/>
          <p14:tracePt t="95256" x="4121150" y="4997450"/>
          <p14:tracePt t="95272" x="4260850" y="5029200"/>
          <p14:tracePt t="95289" x="4375150" y="5054600"/>
          <p14:tracePt t="95305" x="4464050" y="5073650"/>
          <p14:tracePt t="95322" x="4533900" y="5073650"/>
          <p14:tracePt t="95338" x="4578350" y="5080000"/>
          <p14:tracePt t="95356" x="4603750" y="5080000"/>
          <p14:tracePt t="95372" x="4616450" y="5080000"/>
          <p14:tracePt t="95406" x="4622800" y="5080000"/>
          <p14:tracePt t="95494" x="4629150" y="5080000"/>
          <p14:tracePt t="95519" x="4635500" y="5080000"/>
          <p14:tracePt t="95533" x="4648200" y="5080000"/>
          <p14:tracePt t="95544" x="4654550" y="5080000"/>
          <p14:tracePt t="95556" x="4673600" y="5092700"/>
          <p14:tracePt t="95573" x="4699000" y="5099050"/>
          <p14:tracePt t="95590" x="4724400" y="5099050"/>
          <p14:tracePt t="95606" x="4787900" y="5099050"/>
          <p14:tracePt t="95622" x="4883150" y="5086350"/>
          <p14:tracePt t="95639" x="4953000" y="5067300"/>
          <p14:tracePt t="95657" x="5041900" y="5035550"/>
          <p14:tracePt t="95672" x="5099050" y="5010150"/>
          <p14:tracePt t="95689" x="5168900" y="4997450"/>
          <p14:tracePt t="95706" x="5238750" y="4972050"/>
          <p14:tracePt t="95722" x="5302250" y="4953000"/>
          <p14:tracePt t="95739" x="5346700" y="4940300"/>
          <p14:tracePt t="95759" x="5384800" y="4927600"/>
          <p14:tracePt t="95773" x="5391150" y="4927600"/>
          <p14:tracePt t="95791" x="5397500" y="4927600"/>
          <p14:tracePt t="95806" x="5397500" y="4921250"/>
          <p14:tracePt t="95824" x="5410200" y="4914900"/>
          <p14:tracePt t="95840" x="5416550" y="4914900"/>
          <p14:tracePt t="95858" x="5422900" y="4914900"/>
          <p14:tracePt t="95873" x="5429250" y="4908550"/>
          <p14:tracePt t="95891" x="5441950" y="4902200"/>
          <p14:tracePt t="95908" x="5454650" y="4889500"/>
          <p14:tracePt t="95924" x="5467350" y="4883150"/>
          <p14:tracePt t="95940" x="5480050" y="4876800"/>
          <p14:tracePt t="95956" x="5486400" y="4870450"/>
          <p14:tracePt t="95989" x="5486400" y="4864100"/>
          <p14:tracePt t="96006" x="5492750" y="4864100"/>
          <p14:tracePt t="96022" x="5499100" y="4864100"/>
          <p14:tracePt t="96039" x="5505450" y="4857750"/>
          <p14:tracePt t="96056" x="5511800" y="4857750"/>
          <p14:tracePt t="96089" x="5524500" y="4851400"/>
          <p14:tracePt t="96122" x="5530850" y="4851400"/>
          <p14:tracePt t="96141" x="5530850" y="4845050"/>
          <p14:tracePt t="97740" x="5499100" y="4845050"/>
          <p14:tracePt t="97747" x="5416550" y="4845050"/>
          <p14:tracePt t="97760" x="5289550" y="4832350"/>
          <p14:tracePt t="97774" x="4895850" y="4870450"/>
          <p14:tracePt t="97791" x="4648200" y="4876800"/>
          <p14:tracePt t="97808" x="4521200" y="4762500"/>
          <p14:tracePt t="97824" x="4222750" y="4533900"/>
          <p14:tracePt t="97840" x="3848100" y="4311650"/>
          <p14:tracePt t="97858" x="3409950" y="4057650"/>
          <p14:tracePt t="97874" x="2997200" y="3625850"/>
          <p14:tracePt t="97891" x="2755900" y="2914650"/>
          <p14:tracePt t="97908" x="2603500" y="2317750"/>
          <p14:tracePt t="97925" x="2432050" y="1524000"/>
          <p14:tracePt t="97941" x="2476500" y="1155700"/>
          <p14:tracePt t="97959" x="2628900" y="831850"/>
          <p14:tracePt t="97974" x="2768600" y="577850"/>
          <p14:tracePt t="97991" x="2863850" y="438150"/>
          <p14:tracePt t="98008" x="2933700" y="349250"/>
          <p14:tracePt t="98024" x="2965450" y="292100"/>
          <p14:tracePt t="98041" x="2984500" y="266700"/>
          <p14:tracePt t="98058" x="2984500" y="260350"/>
          <p14:tracePt t="98173" x="2971800" y="260350"/>
          <p14:tracePt t="98184" x="2946400" y="260350"/>
          <p14:tracePt t="98193" x="2933700" y="260350"/>
          <p14:tracePt t="98208" x="2914650" y="266700"/>
          <p14:tracePt t="98224" x="2851150" y="266700"/>
          <p14:tracePt t="98241" x="2482850" y="234950"/>
          <p14:tracePt t="98258" x="2171700" y="209550"/>
          <p14:tracePt t="98274" x="1911350" y="177800"/>
          <p14:tracePt t="98291" x="1606550" y="139700"/>
          <p14:tracePt t="98308" x="1390650" y="107950"/>
          <p14:tracePt t="98324" x="1289050" y="88900"/>
          <p14:tracePt t="98341" x="1257300" y="76200"/>
          <p14:tracePt t="98360" x="1244600" y="63500"/>
          <p14:tracePt t="98374" x="1231900" y="57150"/>
          <p14:tracePt t="98392" x="1219200" y="50800"/>
          <p14:tracePt t="98409" x="1193800" y="44450"/>
          <p14:tracePt t="98426" x="1104900" y="38100"/>
          <p14:tracePt t="99425" x="1047750" y="57150"/>
          <p14:tracePt t="99509" x="1047750" y="63500"/>
          <p14:tracePt t="99633" x="1041400" y="63500"/>
          <p14:tracePt t="99652" x="1035050" y="63500"/>
          <p14:tracePt t="99669" x="1028700" y="63500"/>
          <p14:tracePt t="99684" x="1022350" y="63500"/>
          <p14:tracePt t="99710" x="1016000" y="63500"/>
          <p14:tracePt t="99753" x="1009650" y="635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053630" y="847124"/>
            <a:ext cx="4420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>
                <a:sym typeface="Wingdings" panose="05000000000000000000" pitchFamily="2" charset="2"/>
              </a:rPr>
              <a:t>NAPIŠEM PREIZKUS. </a:t>
            </a:r>
          </a:p>
        </p:txBody>
      </p:sp>
      <p:sp>
        <p:nvSpPr>
          <p:cNvPr id="4" name="Pravokotnik 3"/>
          <p:cNvSpPr/>
          <p:nvPr/>
        </p:nvSpPr>
        <p:spPr>
          <a:xfrm>
            <a:off x="1807985" y="1933945"/>
            <a:ext cx="79496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u="sng" dirty="0">
                <a:sym typeface="Wingdings" panose="05000000000000000000" pitchFamily="2" charset="2"/>
              </a:rPr>
              <a:t>14  </a:t>
            </a:r>
            <a:r>
              <a:rPr lang="sl-SI" sz="4000" u="sng" dirty="0" smtClean="0">
                <a:sym typeface="Wingdings" panose="05000000000000000000" pitchFamily="2" charset="2"/>
              </a:rPr>
              <a:t>41  </a:t>
            </a:r>
            <a:r>
              <a:rPr lang="sl-SI" sz="4000" dirty="0" smtClean="0">
                <a:sym typeface="Wingdings" panose="05000000000000000000" pitchFamily="2" charset="2"/>
              </a:rPr>
              <a:t>oz</a:t>
            </a:r>
            <a:r>
              <a:rPr lang="sl-SI" sz="4000" dirty="0">
                <a:sym typeface="Wingdings" panose="05000000000000000000" pitchFamily="2" charset="2"/>
              </a:rPr>
              <a:t>. lažje     </a:t>
            </a:r>
            <a:r>
              <a:rPr lang="sl-SI" sz="4000" u="sng" dirty="0">
                <a:sym typeface="Wingdings" panose="05000000000000000000" pitchFamily="2" charset="2"/>
              </a:rPr>
              <a:t>41  14</a:t>
            </a:r>
            <a:r>
              <a:rPr lang="sl-SI" sz="4000" dirty="0">
                <a:sym typeface="Wingdings" panose="05000000000000000000" pitchFamily="2" charset="2"/>
              </a:rPr>
              <a:t>      </a:t>
            </a:r>
          </a:p>
        </p:txBody>
      </p:sp>
      <p:sp>
        <p:nvSpPr>
          <p:cNvPr id="5" name="Pravokotnik 4"/>
          <p:cNvSpPr/>
          <p:nvPr/>
        </p:nvSpPr>
        <p:spPr>
          <a:xfrm>
            <a:off x="6397998" y="2494863"/>
            <a:ext cx="7521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>
                <a:sym typeface="Wingdings" panose="05000000000000000000" pitchFamily="2" charset="2"/>
              </a:rPr>
              <a:t>41</a:t>
            </a:r>
          </a:p>
        </p:txBody>
      </p:sp>
      <p:sp>
        <p:nvSpPr>
          <p:cNvPr id="6" name="Pravokotnik 5"/>
          <p:cNvSpPr/>
          <p:nvPr/>
        </p:nvSpPr>
        <p:spPr>
          <a:xfrm>
            <a:off x="5793887" y="2956119"/>
            <a:ext cx="16594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u="sng" dirty="0">
                <a:sym typeface="Wingdings" panose="05000000000000000000" pitchFamily="2" charset="2"/>
              </a:rPr>
              <a:t>+  164</a:t>
            </a:r>
          </a:p>
        </p:txBody>
      </p:sp>
      <p:sp>
        <p:nvSpPr>
          <p:cNvPr id="7" name="Pravokotnik 6"/>
          <p:cNvSpPr/>
          <p:nvPr/>
        </p:nvSpPr>
        <p:spPr>
          <a:xfrm>
            <a:off x="6397998" y="3631682"/>
            <a:ext cx="28745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>
                <a:sym typeface="Wingdings" panose="05000000000000000000" pitchFamily="2" charset="2"/>
              </a:rPr>
              <a:t>574       574</a:t>
            </a:r>
          </a:p>
        </p:txBody>
      </p:sp>
      <p:sp>
        <p:nvSpPr>
          <p:cNvPr id="8" name="Pravokotnik 7"/>
          <p:cNvSpPr/>
          <p:nvPr/>
        </p:nvSpPr>
        <p:spPr>
          <a:xfrm>
            <a:off x="7993906" y="4242597"/>
            <a:ext cx="13756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u="sng" dirty="0">
                <a:sym typeface="Wingdings" panose="05000000000000000000" pitchFamily="2" charset="2"/>
              </a:rPr>
              <a:t>+  22</a:t>
            </a:r>
          </a:p>
        </p:txBody>
      </p:sp>
      <p:sp>
        <p:nvSpPr>
          <p:cNvPr id="9" name="Pravokotnik 8"/>
          <p:cNvSpPr/>
          <p:nvPr/>
        </p:nvSpPr>
        <p:spPr>
          <a:xfrm>
            <a:off x="8333743" y="4950483"/>
            <a:ext cx="1035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>
                <a:sym typeface="Wingdings" panose="05000000000000000000" pitchFamily="2" charset="2"/>
              </a:rPr>
              <a:t>596</a:t>
            </a:r>
          </a:p>
        </p:txBody>
      </p:sp>
      <p:pic>
        <p:nvPicPr>
          <p:cNvPr id="11" name="Zvo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4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70"/>
    </mc:Choice>
    <mc:Fallback xmlns="">
      <p:transition spd="slow" advTm="43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dirty="0" smtClean="0"/>
              <a:t>POIZKUSIMO ŠE EN PRIMER</a:t>
            </a:r>
            <a:br>
              <a:rPr lang="sl-SI" dirty="0" smtClean="0"/>
            </a:b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4294967295"/>
          </p:nvPr>
        </p:nvSpPr>
        <p:spPr>
          <a:xfrm>
            <a:off x="2693774" y="2540087"/>
            <a:ext cx="5955956" cy="228728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6600" dirty="0" smtClean="0"/>
              <a:t>284: 68=</a:t>
            </a:r>
            <a:endParaRPr lang="sl-SI" sz="6600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3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6"/>
    </mc:Choice>
    <mc:Fallback xmlns="">
      <p:transition spd="slow" advTm="12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4294967295"/>
          </p:nvPr>
        </p:nvSpPr>
        <p:spPr>
          <a:xfrm>
            <a:off x="4497859" y="4687174"/>
            <a:ext cx="11392929" cy="81485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1800" dirty="0" smtClean="0">
                <a:sym typeface="Wingdings" panose="05000000000000000000" pitchFamily="2" charset="2"/>
              </a:rPr>
              <a:t>NAPIŠEM </a:t>
            </a:r>
            <a:r>
              <a:rPr lang="sl-SI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9 </a:t>
            </a:r>
            <a:r>
              <a:rPr lang="sl-SI" sz="1800" dirty="0">
                <a:sym typeface="Wingdings" panose="05000000000000000000" pitchFamily="2" charset="2"/>
              </a:rPr>
              <a:t>IN</a:t>
            </a:r>
            <a:r>
              <a:rPr lang="sl-SI" sz="1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sl-SI" sz="1800" b="1" u="sng" dirty="0">
                <a:solidFill>
                  <a:srgbClr val="FF0000"/>
                </a:solidFill>
                <a:sym typeface="Wingdings" panose="05000000000000000000" pitchFamily="2" charset="2"/>
              </a:rPr>
              <a:t>MNOŽIM NAZAJ z </a:t>
            </a:r>
            <a:r>
              <a:rPr lang="sl-SI" sz="1800" b="1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deliteljem 29</a:t>
            </a:r>
            <a:endParaRPr lang="sl-SI" sz="1800" dirty="0"/>
          </a:p>
          <a:p>
            <a:pPr marL="0" indent="0">
              <a:buNone/>
            </a:pPr>
            <a:endParaRPr lang="sl-SI" sz="1200" dirty="0" smtClean="0"/>
          </a:p>
          <a:p>
            <a:pPr marL="0" indent="0">
              <a:buNone/>
            </a:pPr>
            <a:endParaRPr lang="sl-SI" sz="1200" dirty="0"/>
          </a:p>
          <a:p>
            <a:pPr marL="0" indent="0">
              <a:buNone/>
            </a:pPr>
            <a:endParaRPr lang="sl-SI" sz="1200" dirty="0" smtClean="0"/>
          </a:p>
          <a:p>
            <a:pPr marL="0" indent="0">
              <a:buNone/>
            </a:pPr>
            <a:endParaRPr lang="sl-SI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sl-SI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sl-SI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2" name="PoljeZBesedilom 1"/>
          <p:cNvSpPr txBox="1"/>
          <p:nvPr/>
        </p:nvSpPr>
        <p:spPr>
          <a:xfrm>
            <a:off x="5214550" y="4197752"/>
            <a:ext cx="508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8</a:t>
            </a:r>
            <a:r>
              <a:rPr lang="sl-SI" dirty="0" smtClean="0">
                <a:sym typeface="Wingdings" panose="05000000000000000000" pitchFamily="2" charset="2"/>
              </a:rPr>
              <a:t> 30= 240    </a:t>
            </a:r>
            <a:r>
              <a:rPr lang="sl-SI" u="sng" dirty="0" smtClean="0">
                <a:solidFill>
                  <a:srgbClr val="FF0000"/>
                </a:solidFill>
              </a:rPr>
              <a:t>9</a:t>
            </a:r>
            <a:r>
              <a:rPr lang="sl-SI" u="sng" dirty="0" smtClean="0">
                <a:sym typeface="Wingdings" panose="05000000000000000000" pitchFamily="2" charset="2"/>
              </a:rPr>
              <a:t> 30</a:t>
            </a:r>
            <a:r>
              <a:rPr lang="sl-SI" u="sng" dirty="0">
                <a:sym typeface="Wingdings" panose="05000000000000000000" pitchFamily="2" charset="2"/>
              </a:rPr>
              <a:t>= </a:t>
            </a:r>
            <a:r>
              <a:rPr lang="sl-SI" u="sng" dirty="0" smtClean="0">
                <a:sym typeface="Wingdings" panose="05000000000000000000" pitchFamily="2" charset="2"/>
              </a:rPr>
              <a:t>270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4102443" y="1769433"/>
            <a:ext cx="51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30</a:t>
            </a: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6786364" y="820125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/>
              <a:t>Vzamem število </a:t>
            </a:r>
            <a:r>
              <a:rPr lang="sl-SI" sz="2000" dirty="0" smtClean="0">
                <a:solidFill>
                  <a:srgbClr val="FF0000"/>
                </a:solidFill>
              </a:rPr>
              <a:t>284</a:t>
            </a:r>
            <a:r>
              <a:rPr lang="sl-SI" sz="2000" dirty="0"/>
              <a:t> </a:t>
            </a:r>
            <a:r>
              <a:rPr lang="sl-SI" sz="2000" dirty="0" smtClean="0"/>
              <a:t>in delim z 29.</a:t>
            </a:r>
            <a:endParaRPr lang="sl-SI" sz="2000" dirty="0"/>
          </a:p>
        </p:txBody>
      </p:sp>
      <p:sp>
        <p:nvSpPr>
          <p:cNvPr id="6" name="Pravokotnik 5"/>
          <p:cNvSpPr/>
          <p:nvPr/>
        </p:nvSpPr>
        <p:spPr>
          <a:xfrm>
            <a:off x="617651" y="1954099"/>
            <a:ext cx="490551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6600" dirty="0">
                <a:solidFill>
                  <a:srgbClr val="FF0000"/>
                </a:solidFill>
              </a:rPr>
              <a:t>2 8 4</a:t>
            </a:r>
            <a:r>
              <a:rPr lang="sl-SI" sz="6600" dirty="0"/>
              <a:t> : 29 = </a:t>
            </a:r>
            <a:r>
              <a:rPr lang="sl-SI" sz="6600" dirty="0" smtClean="0"/>
              <a:t> </a:t>
            </a:r>
            <a:endParaRPr lang="sl-SI" sz="6600" dirty="0"/>
          </a:p>
        </p:txBody>
      </p:sp>
      <p:sp>
        <p:nvSpPr>
          <p:cNvPr id="7" name="Pravokotnik 6"/>
          <p:cNvSpPr/>
          <p:nvPr/>
        </p:nvSpPr>
        <p:spPr>
          <a:xfrm>
            <a:off x="6853879" y="138670"/>
            <a:ext cx="2095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Število </a:t>
            </a:r>
            <a:r>
              <a:rPr lang="sl-SI" dirty="0">
                <a:solidFill>
                  <a:srgbClr val="FF0000"/>
                </a:solidFill>
              </a:rPr>
              <a:t>2</a:t>
            </a:r>
            <a:r>
              <a:rPr lang="sl-SI" dirty="0"/>
              <a:t> je premalo.</a:t>
            </a:r>
          </a:p>
        </p:txBody>
      </p:sp>
      <p:sp>
        <p:nvSpPr>
          <p:cNvPr id="8" name="Pravokotnik 7"/>
          <p:cNvSpPr/>
          <p:nvPr/>
        </p:nvSpPr>
        <p:spPr>
          <a:xfrm>
            <a:off x="6786364" y="460509"/>
            <a:ext cx="3047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Vzamem </a:t>
            </a:r>
            <a:r>
              <a:rPr lang="sl-SI" dirty="0">
                <a:solidFill>
                  <a:srgbClr val="FF0000"/>
                </a:solidFill>
              </a:rPr>
              <a:t>28</a:t>
            </a:r>
            <a:r>
              <a:rPr lang="sl-SI" dirty="0"/>
              <a:t>, a je tudi premalo.</a:t>
            </a:r>
          </a:p>
        </p:txBody>
      </p:sp>
      <p:sp>
        <p:nvSpPr>
          <p:cNvPr id="9" name="Pravokotnik 8"/>
          <p:cNvSpPr/>
          <p:nvPr/>
        </p:nvSpPr>
        <p:spPr>
          <a:xfrm>
            <a:off x="6437868" y="2969666"/>
            <a:ext cx="5319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DELITELJ 29 zaokrožim na </a:t>
            </a:r>
            <a:r>
              <a:rPr lang="sl-SI" dirty="0">
                <a:solidFill>
                  <a:srgbClr val="FF0000"/>
                </a:solidFill>
              </a:rPr>
              <a:t>30</a:t>
            </a:r>
            <a:r>
              <a:rPr lang="sl-SI" dirty="0"/>
              <a:t> in si zapišem. </a:t>
            </a:r>
          </a:p>
        </p:txBody>
      </p:sp>
      <p:sp>
        <p:nvSpPr>
          <p:cNvPr id="10" name="Pravokotnik 9"/>
          <p:cNvSpPr/>
          <p:nvPr/>
        </p:nvSpPr>
        <p:spPr>
          <a:xfrm>
            <a:off x="5214550" y="3583709"/>
            <a:ext cx="5922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POMISLIM NA VEČKRATNIKE ŠT. 30, </a:t>
            </a:r>
            <a:r>
              <a:rPr lang="sl-SI" dirty="0"/>
              <a:t>da bom čim bliže št. 284.</a:t>
            </a:r>
          </a:p>
        </p:txBody>
      </p:sp>
      <p:sp>
        <p:nvSpPr>
          <p:cNvPr id="12" name="PoljeZBesedilom 11"/>
          <p:cNvSpPr txBox="1"/>
          <p:nvPr/>
        </p:nvSpPr>
        <p:spPr>
          <a:xfrm>
            <a:off x="5382791" y="1918441"/>
            <a:ext cx="10550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dirty="0">
                <a:solidFill>
                  <a:srgbClr val="FF0000"/>
                </a:solidFill>
              </a:rPr>
              <a:t>9</a:t>
            </a:r>
          </a:p>
        </p:txBody>
      </p:sp>
      <p:cxnSp>
        <p:nvCxnSpPr>
          <p:cNvPr id="13" name="Raven povezovalnik 12"/>
          <p:cNvCxnSpPr/>
          <p:nvPr/>
        </p:nvCxnSpPr>
        <p:spPr>
          <a:xfrm flipV="1">
            <a:off x="2206305" y="1845578"/>
            <a:ext cx="486561" cy="83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en povezovalnik 13"/>
          <p:cNvCxnSpPr/>
          <p:nvPr/>
        </p:nvCxnSpPr>
        <p:spPr>
          <a:xfrm flipH="1">
            <a:off x="2692866" y="1867358"/>
            <a:ext cx="1399" cy="3425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Zvok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477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88"/>
    </mc:Choice>
    <mc:Fallback xmlns="">
      <p:transition spd="slow" advTm="86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242" x="965200" y="5511800"/>
          <p14:tracePt t="56538" x="971550" y="5511800"/>
          <p14:tracePt t="56544" x="1022350" y="5492750"/>
          <p14:tracePt t="56561" x="1162050" y="5448300"/>
          <p14:tracePt t="56576" x="1358900" y="5346700"/>
          <p14:tracePt t="56592" x="1524000" y="5283200"/>
          <p14:tracePt t="56609" x="1631950" y="5207000"/>
          <p14:tracePt t="56626" x="1866900" y="4914900"/>
          <p14:tracePt t="56642" x="1962150" y="4775200"/>
          <p14:tracePt t="56659" x="2012950" y="4641850"/>
          <p14:tracePt t="56676" x="2057400" y="4489450"/>
          <p14:tracePt t="56692" x="2082800" y="4330700"/>
          <p14:tracePt t="56709" x="2095500" y="4203700"/>
          <p14:tracePt t="56726" x="2101850" y="4051300"/>
          <p14:tracePt t="56742" x="2101850" y="3975100"/>
          <p14:tracePt t="56759" x="2095500" y="3905250"/>
          <p14:tracePt t="56775" x="2095500" y="3841750"/>
          <p14:tracePt t="56793" x="2095500" y="3765550"/>
          <p14:tracePt t="56809" x="2101850" y="3676650"/>
          <p14:tracePt t="56826" x="2127250" y="3594100"/>
          <p14:tracePt t="56843" x="2241550" y="3441700"/>
          <p14:tracePt t="56861" x="2387600" y="3308350"/>
          <p14:tracePt t="56876" x="2590800" y="3124200"/>
          <p14:tracePt t="56893" x="2819400" y="2952750"/>
          <p14:tracePt t="56911" x="2971800" y="2851150"/>
          <p14:tracePt t="56928" x="3086100" y="2774950"/>
          <p14:tracePt t="56944" x="3155950" y="2711450"/>
          <p14:tracePt t="56945" x="3175000" y="2698750"/>
          <p14:tracePt t="56959" x="3194050" y="2679700"/>
          <p14:tracePt t="56975" x="3225800" y="2628900"/>
          <p14:tracePt t="56992" x="3270250" y="2571750"/>
          <p14:tracePt t="57009" x="3295650" y="2533650"/>
          <p14:tracePt t="57026" x="3308350" y="2520950"/>
          <p14:tracePt t="57042" x="3308350" y="2508250"/>
          <p14:tracePt t="57112" x="3314700" y="2508250"/>
          <p14:tracePt t="57123" x="3314700" y="2514600"/>
          <p14:tracePt t="57142" x="3308350" y="2508250"/>
          <p14:tracePt t="57149" x="3295650" y="2489200"/>
          <p14:tracePt t="57161" x="3282950" y="2476500"/>
          <p14:tracePt t="57177" x="3257550" y="2457450"/>
          <p14:tracePt t="57195" x="3232150" y="2444750"/>
          <p14:tracePt t="57211" x="3213100" y="2432050"/>
          <p14:tracePt t="57227" x="3181350" y="2425700"/>
          <p14:tracePt t="57244" x="3124200" y="2413000"/>
          <p14:tracePt t="57260" x="3048000" y="2393950"/>
          <p14:tracePt t="57277" x="2940050" y="2381250"/>
          <p14:tracePt t="57293" x="2844800" y="2368550"/>
          <p14:tracePt t="57310" x="2774950" y="2336800"/>
          <p14:tracePt t="57327" x="2755900" y="2317750"/>
          <p14:tracePt t="57343" x="2736850" y="2305050"/>
          <p14:tracePt t="57361" x="2717800" y="2286000"/>
          <p14:tracePt t="57379" x="2698750" y="2266950"/>
          <p14:tracePt t="57394" x="2679700" y="2241550"/>
          <p14:tracePt t="57412" x="2667000" y="2222500"/>
          <p14:tracePt t="57428" x="2622550" y="2209800"/>
          <p14:tracePt t="57444" x="2559050" y="2197100"/>
          <p14:tracePt t="57460" x="2495550" y="2178050"/>
          <p14:tracePt t="57477" x="2470150" y="2171700"/>
          <p14:tracePt t="57493" x="2457450" y="2171700"/>
          <p14:tracePt t="57510" x="2451100" y="2165350"/>
          <p14:tracePt t="57543" x="2444750" y="2165350"/>
          <p14:tracePt t="57560" x="2432050" y="2159000"/>
          <p14:tracePt t="57577" x="2425700" y="2146300"/>
          <p14:tracePt t="57595" x="2406650" y="2127250"/>
          <p14:tracePt t="57611" x="2400300" y="2114550"/>
          <p14:tracePt t="57628" x="2400300" y="2108200"/>
          <p14:tracePt t="57817" x="2393950" y="2108200"/>
          <p14:tracePt t="57836" x="2387600" y="2108200"/>
          <p14:tracePt t="57841" x="2381250" y="2114550"/>
          <p14:tracePt t="57851" x="2374900" y="2120900"/>
          <p14:tracePt t="57861" x="2362200" y="2133600"/>
          <p14:tracePt t="57878" x="2343150" y="2152650"/>
          <p14:tracePt t="57893" x="2324100" y="2171700"/>
          <p14:tracePt t="57910" x="2292350" y="2203450"/>
          <p14:tracePt t="57928" x="2273300" y="2222500"/>
          <p14:tracePt t="57943" x="2260600" y="2235200"/>
          <p14:tracePt t="57961" x="2247900" y="2247900"/>
          <p14:tracePt t="57976" x="2235200" y="2260600"/>
          <p14:tracePt t="57993" x="2216150" y="2279650"/>
          <p14:tracePt t="58010" x="2197100" y="2292350"/>
          <p14:tracePt t="58027" x="2171700" y="2317750"/>
          <p14:tracePt t="58043" x="2152650" y="2330450"/>
          <p14:tracePt t="58060" x="2133600" y="2349500"/>
          <p14:tracePt t="58077" x="2114550" y="2368550"/>
          <p14:tracePt t="58093" x="2095500" y="2393950"/>
          <p14:tracePt t="58110" x="2076450" y="2419350"/>
          <p14:tracePt t="58128" x="2057400" y="2451100"/>
          <p14:tracePt t="58130" x="2051050" y="2470150"/>
          <p14:tracePt t="58143" x="2032000" y="2508250"/>
          <p14:tracePt t="58162" x="2012950" y="2565400"/>
          <p14:tracePt t="58177" x="1993900" y="2603500"/>
          <p14:tracePt t="58194" x="1987550" y="2641600"/>
          <p14:tracePt t="58210" x="1987550" y="2673350"/>
          <p14:tracePt t="58227" x="1987550" y="2698750"/>
          <p14:tracePt t="58244" x="1987550" y="2736850"/>
          <p14:tracePt t="58260" x="2000250" y="2762250"/>
          <p14:tracePt t="58277" x="2019300" y="2800350"/>
          <p14:tracePt t="58294" x="2038350" y="2825750"/>
          <p14:tracePt t="58311" x="2057400" y="2851150"/>
          <p14:tracePt t="58328" x="2082800" y="2870200"/>
          <p14:tracePt t="58346" x="2165350" y="2882900"/>
          <p14:tracePt t="58363" x="2216150" y="2882900"/>
          <p14:tracePt t="58379" x="2279650" y="2863850"/>
          <p14:tracePt t="58394" x="2362200" y="2832100"/>
          <p14:tracePt t="58412" x="2457450" y="2762250"/>
          <p14:tracePt t="58428" x="2540000" y="2686050"/>
          <p14:tracePt t="58445" x="2654300" y="2565400"/>
          <p14:tracePt t="58461" x="2705100" y="2482850"/>
          <p14:tracePt t="58478" x="2724150" y="2387600"/>
          <p14:tracePt t="58494" x="2730500" y="2317750"/>
          <p14:tracePt t="58511" x="2736850" y="2298700"/>
          <p14:tracePt t="58527" x="2736850" y="2279650"/>
          <p14:tracePt t="58544" x="2736850" y="2266950"/>
          <p14:tracePt t="58561" x="2736850" y="2247900"/>
          <p14:tracePt t="58596" x="2736850" y="2241550"/>
          <p14:tracePt t="58612" x="2730500" y="2235200"/>
          <p14:tracePt t="58628" x="2724150" y="2228850"/>
          <p14:tracePt t="58631" x="2717800" y="2222500"/>
          <p14:tracePt t="58647" x="2711450" y="2216150"/>
          <p14:tracePt t="58665" x="2698750" y="2203450"/>
          <p14:tracePt t="58678" x="2686050" y="2197100"/>
          <p14:tracePt t="58694" x="2673350" y="2184400"/>
          <p14:tracePt t="58711" x="2667000" y="2171700"/>
          <p14:tracePt t="58728" x="2660650" y="2165350"/>
          <p14:tracePt t="58744" x="2654300" y="2159000"/>
          <p14:tracePt t="58761" x="2654300" y="2152650"/>
          <p14:tracePt t="59045" x="2647950" y="2152650"/>
          <p14:tracePt t="59069" x="2647950" y="2159000"/>
          <p14:tracePt t="59107" x="2667000" y="2159000"/>
          <p14:tracePt t="59115" x="2705100" y="2152650"/>
          <p14:tracePt t="59122" x="2743200" y="2146300"/>
          <p14:tracePt t="59132" x="2787650" y="2133600"/>
          <p14:tracePt t="59145" x="2876550" y="2108200"/>
          <p14:tracePt t="59162" x="2997200" y="2076450"/>
          <p14:tracePt t="59178" x="3162300" y="2051050"/>
          <p14:tracePt t="59194" x="3314700" y="2032000"/>
          <p14:tracePt t="59211" x="3435350" y="2006600"/>
          <p14:tracePt t="59228" x="3536950" y="1993900"/>
          <p14:tracePt t="59244" x="3632200" y="1987550"/>
          <p14:tracePt t="59261" x="3797300" y="1974850"/>
          <p14:tracePt t="59279" x="3873500" y="1974850"/>
          <p14:tracePt t="59295" x="3930650" y="1974850"/>
          <p14:tracePt t="59311" x="3962400" y="1974850"/>
          <p14:tracePt t="59328" x="3987800" y="1974850"/>
          <p14:tracePt t="59347" x="4006850" y="1974850"/>
          <p14:tracePt t="59362" x="4057650" y="1987550"/>
          <p14:tracePt t="59378" x="4114800" y="2000250"/>
          <p14:tracePt t="59396" x="4191000" y="2000250"/>
          <p14:tracePt t="59413" x="4273550" y="2006600"/>
          <p14:tracePt t="59428" x="4337050" y="2006600"/>
          <p14:tracePt t="59445" x="4394200" y="2006600"/>
          <p14:tracePt t="59462" x="4425950" y="2006600"/>
          <p14:tracePt t="59478" x="4432300" y="2006600"/>
          <p14:tracePt t="59495" x="4438650" y="2000250"/>
          <p14:tracePt t="59512" x="4438650" y="1993900"/>
          <p14:tracePt t="59528" x="4445000" y="1987550"/>
          <p14:tracePt t="59562" x="4451350" y="1981200"/>
          <p14:tracePt t="59596" x="4457700" y="1974850"/>
          <p14:tracePt t="59613" x="4457700" y="1968500"/>
          <p14:tracePt t="59717" x="4457700" y="1962150"/>
          <p14:tracePt t="59750" x="4457700" y="1955800"/>
          <p14:tracePt t="59773" x="4457700" y="1949450"/>
          <p14:tracePt t="59801" x="4457700" y="1943100"/>
          <p14:tracePt t="59818" x="4457700" y="1936750"/>
          <p14:tracePt t="59844" x="4451350" y="1930400"/>
          <p14:tracePt t="59866" x="4451350" y="1924050"/>
          <p14:tracePt t="59889" x="4451350" y="1917700"/>
          <p14:tracePt t="59919" x="4451350" y="1911350"/>
          <p14:tracePt t="59947" x="4451350" y="1905000"/>
          <p14:tracePt t="59973" x="4451350" y="1898650"/>
          <p14:tracePt t="60025" x="4451350" y="1892300"/>
          <p14:tracePt t="60048" x="4451350" y="1885950"/>
          <p14:tracePt t="60068" x="4457700" y="1885950"/>
          <p14:tracePt t="60075" x="4457700" y="1879600"/>
          <p14:tracePt t="60243" x="4457700" y="1873250"/>
          <p14:tracePt t="60290" x="4457700" y="1866900"/>
          <p14:tracePt t="60314" x="4457700" y="1860550"/>
          <p14:tracePt t="60418" x="4451350" y="1860550"/>
          <p14:tracePt t="60436" x="4445000" y="1866900"/>
          <p14:tracePt t="60442" x="4438650" y="1866900"/>
          <p14:tracePt t="60449" x="4432300" y="1866900"/>
          <p14:tracePt t="60462" x="4432300" y="1873250"/>
          <p14:tracePt t="60479" x="4419600" y="1879600"/>
          <p14:tracePt t="60496" x="4413250" y="1885950"/>
          <p14:tracePt t="60529" x="4406900" y="1892300"/>
          <p14:tracePt t="60562" x="4406900" y="1898650"/>
          <p14:tracePt t="60576" x="4400550" y="1898650"/>
          <p14:tracePt t="60593" x="4394200" y="1905000"/>
          <p14:tracePt t="60601" x="4394200" y="1911350"/>
          <p14:tracePt t="60614" x="4394200" y="1917700"/>
          <p14:tracePt t="61174" x="4387850" y="1924050"/>
          <p14:tracePt t="61197" x="4381500" y="1936750"/>
          <p14:tracePt t="61205" x="4375150" y="1943100"/>
          <p14:tracePt t="61213" x="4375150" y="1949450"/>
          <p14:tracePt t="61230" x="4362450" y="1974850"/>
          <p14:tracePt t="61247" x="4362450" y="1993900"/>
          <p14:tracePt t="61264" x="4362450" y="2012950"/>
          <p14:tracePt t="61280" x="4362450" y="2025650"/>
          <p14:tracePt t="61296" x="4356100" y="2032000"/>
          <p14:tracePt t="61314" x="4356100" y="2044700"/>
          <p14:tracePt t="61330" x="4356100" y="2051050"/>
          <p14:tracePt t="61349" x="4356100" y="2070100"/>
          <p14:tracePt t="61363" x="4362450" y="2076450"/>
          <p14:tracePt t="61381" x="4368800" y="2089150"/>
          <p14:tracePt t="61413" x="4375150" y="2095500"/>
          <p14:tracePt t="61514" x="4381500" y="2095500"/>
          <p14:tracePt t="61521" x="4387850" y="2089150"/>
          <p14:tracePt t="61530" x="4400550" y="2082800"/>
          <p14:tracePt t="61547" x="4413250" y="2063750"/>
          <p14:tracePt t="61563" x="4432300" y="2044700"/>
          <p14:tracePt t="61583" x="4438650" y="2038350"/>
          <p14:tracePt t="61598" x="4445000" y="2038350"/>
          <p14:tracePt t="61883" x="4438650" y="2051050"/>
          <p14:tracePt t="61891" x="4432300" y="2057400"/>
          <p14:tracePt t="61899" x="4419600" y="2063750"/>
          <p14:tracePt t="61914" x="4406900" y="2082800"/>
          <p14:tracePt t="61930" x="4394200" y="2101850"/>
          <p14:tracePt t="61947" x="4387850" y="2114550"/>
          <p14:tracePt t="61964" x="4381500" y="2127250"/>
          <p14:tracePt t="61981" x="4375150" y="2133600"/>
          <p14:tracePt t="61997" x="4375150" y="2139950"/>
          <p14:tracePt t="62031" x="4368800" y="2139950"/>
          <p14:tracePt t="62053" x="4368800" y="2146300"/>
          <p14:tracePt t="62316" x="4368800" y="2139950"/>
          <p14:tracePt t="62324" x="4368800" y="2133600"/>
          <p14:tracePt t="62339" x="4368800" y="2127250"/>
          <p14:tracePt t="62349" x="4375150" y="2127250"/>
          <p14:tracePt t="62365" x="4375150" y="2120900"/>
          <p14:tracePt t="62382" x="4375150" y="2114550"/>
          <p14:tracePt t="62398" x="4375150" y="2108200"/>
          <p14:tracePt t="62414" x="4381500" y="2101850"/>
          <p14:tracePt t="62434" x="4381500" y="2095500"/>
          <p14:tracePt t="62451" x="4381500" y="2089150"/>
          <p14:tracePt t="62488" x="4387850" y="2089150"/>
          <p14:tracePt t="62508" x="4387850" y="2082800"/>
          <p14:tracePt t="62593" x="4394200" y="2076450"/>
          <p14:tracePt t="62612" x="4400550" y="2070100"/>
          <p14:tracePt t="62628" x="4400550" y="2063750"/>
          <p14:tracePt t="62655" x="4400550" y="2057400"/>
          <p14:tracePt t="62750" x="4406900" y="2057400"/>
          <p14:tracePt t="62994" x="4406900" y="2051050"/>
          <p14:tracePt t="64722" x="4406900" y="2044700"/>
          <p14:tracePt t="64773" x="4406900" y="2038350"/>
          <p14:tracePt t="65063" x="4400550" y="2044700"/>
          <p14:tracePt t="65071" x="4394200" y="2051050"/>
          <p14:tracePt t="65081" x="4387850" y="2057400"/>
          <p14:tracePt t="65085" x="4375150" y="2063750"/>
          <p14:tracePt t="65101" x="4362450" y="2070100"/>
          <p14:tracePt t="65117" x="4349750" y="2082800"/>
          <p14:tracePt t="65133" x="4343400" y="2082800"/>
          <p14:tracePt t="65150" x="4337050" y="2082800"/>
          <p14:tracePt t="65168" x="4330700" y="2082800"/>
          <p14:tracePt t="65184" x="4324350" y="2089150"/>
          <p14:tracePt t="65200" x="4305300" y="2089150"/>
          <p14:tracePt t="65217" x="4279900" y="2101850"/>
          <p14:tracePt t="65234" x="4273550" y="2101850"/>
          <p14:tracePt t="65251" x="4267200" y="2101850"/>
          <p14:tracePt t="65285" x="4260850" y="2101850"/>
          <p14:tracePt t="65367" x="4254500" y="2101850"/>
          <p14:tracePt t="65517" x="4248150" y="2101850"/>
          <p14:tracePt t="65699" x="4248150" y="2095500"/>
          <p14:tracePt t="65725" x="4248150" y="2089150"/>
          <p14:tracePt t="65744" x="4248150" y="2082800"/>
          <p14:tracePt t="65804" x="4248150" y="2076450"/>
          <p14:tracePt t="66210" x="4241800" y="2076450"/>
          <p14:tracePt t="66220" x="4235450" y="2063750"/>
          <p14:tracePt t="66227" x="4229100" y="2051050"/>
          <p14:tracePt t="66236" x="4216400" y="2044700"/>
          <p14:tracePt t="66252" x="4184650" y="2019300"/>
          <p14:tracePt t="66269" x="4127500" y="1993900"/>
          <p14:tracePt t="66285" x="4032250" y="1968500"/>
          <p14:tracePt t="66302" x="3962400" y="1968500"/>
          <p14:tracePt t="66318" x="3905250" y="1968500"/>
          <p14:tracePt t="66335" x="3841750" y="1968500"/>
          <p14:tracePt t="66352" x="3771900" y="1968500"/>
          <p14:tracePt t="66368" x="3689350" y="1987550"/>
          <p14:tracePt t="66386" x="3549650" y="2019300"/>
          <p14:tracePt t="66402" x="3448050" y="2044700"/>
          <p14:tracePt t="66419" x="3321050" y="2070100"/>
          <p14:tracePt t="66436" x="3162300" y="2089150"/>
          <p14:tracePt t="66454" x="2908300" y="2133600"/>
          <p14:tracePt t="66470" x="2819400" y="2146300"/>
          <p14:tracePt t="66487" x="2609850" y="2178050"/>
          <p14:tracePt t="66502" x="2457450" y="2184400"/>
          <p14:tracePt t="66519" x="2305050" y="2190750"/>
          <p14:tracePt t="66535" x="2165350" y="2216150"/>
          <p14:tracePt t="66552" x="2012950" y="2247900"/>
          <p14:tracePt t="66571" x="1758950" y="2286000"/>
          <p14:tracePt t="66586" x="1612900" y="2317750"/>
          <p14:tracePt t="66603" x="1498600" y="2343150"/>
          <p14:tracePt t="66619" x="1409700" y="2368550"/>
          <p14:tracePt t="66636" x="1358900" y="2387600"/>
          <p14:tracePt t="66652" x="1339850" y="2406650"/>
          <p14:tracePt t="66669" x="1320800" y="2419350"/>
          <p14:tracePt t="66686" x="1314450" y="2425700"/>
          <p14:tracePt t="66703" x="1308100" y="2432050"/>
          <p14:tracePt t="66719" x="1308100" y="2438400"/>
          <p14:tracePt t="66752" x="1308100" y="2444750"/>
          <p14:tracePt t="66770" x="1308100" y="2451100"/>
          <p14:tracePt t="66787" x="1308100" y="2463800"/>
          <p14:tracePt t="66802" x="1308100" y="2476500"/>
          <p14:tracePt t="66819" x="1314450" y="2489200"/>
          <p14:tracePt t="66836" x="1327150" y="2495550"/>
          <p14:tracePt t="66852" x="1333500" y="2501900"/>
          <p14:tracePt t="66869" x="1346200" y="2520950"/>
          <p14:tracePt t="66887" x="1352550" y="2527300"/>
          <p14:tracePt t="66903" x="1365250" y="2533650"/>
          <p14:tracePt t="66936" x="1371600" y="2540000"/>
          <p14:tracePt t="66969" x="1377950" y="2540000"/>
          <p14:tracePt t="66986" x="1377950" y="2546350"/>
          <p14:tracePt t="67002" x="1384300" y="2546350"/>
          <p14:tracePt t="67025" x="1390650" y="2546350"/>
          <p14:tracePt t="67039" x="1390650" y="2552700"/>
          <p14:tracePt t="67066" x="1397000" y="2552700"/>
          <p14:tracePt t="67074" x="1397000" y="2559050"/>
          <p14:tracePt t="67107" x="1403350" y="2559050"/>
          <p14:tracePt t="67114" x="1403350" y="2565400"/>
          <p14:tracePt t="67143" x="1409700" y="2565400"/>
          <p14:tracePt t="67155" x="1416050" y="2571750"/>
          <p14:tracePt t="67302" x="1422400" y="2571750"/>
          <p14:tracePt t="68088" x="1428750" y="2571750"/>
          <p14:tracePt t="68650" x="1435100" y="2571750"/>
          <p14:tracePt t="68657" x="1435100" y="2565400"/>
          <p14:tracePt t="68677" x="1435100" y="2559050"/>
          <p14:tracePt t="68689" x="1447800" y="2552700"/>
          <p14:tracePt t="68705" x="1447800" y="2546350"/>
          <p14:tracePt t="68722" x="1454150" y="2533650"/>
          <p14:tracePt t="68738" x="1460500" y="2520950"/>
          <p14:tracePt t="68757" x="1473200" y="2501900"/>
          <p14:tracePt t="68773" x="1492250" y="2482850"/>
          <p14:tracePt t="68788" x="1511300" y="2463800"/>
          <p14:tracePt t="68805" x="1549400" y="2413000"/>
          <p14:tracePt t="68822" x="1619250" y="2336800"/>
          <p14:tracePt t="68839" x="1701800" y="2273300"/>
          <p14:tracePt t="68858" x="1816100" y="2197100"/>
          <p14:tracePt t="68872" x="1943100" y="2114550"/>
          <p14:tracePt t="68890" x="2139950" y="2012950"/>
          <p14:tracePt t="68906" x="2266950" y="1981200"/>
          <p14:tracePt t="68922" x="2393950" y="1936750"/>
          <p14:tracePt t="68940" x="2552700" y="1911350"/>
          <p14:tracePt t="68955" x="2768600" y="1885950"/>
          <p14:tracePt t="68973" x="3041650" y="1860550"/>
          <p14:tracePt t="68988" x="3327400" y="1841500"/>
          <p14:tracePt t="69006" x="3594100" y="1828800"/>
          <p14:tracePt t="69021" x="3797300" y="1803400"/>
          <p14:tracePt t="69038" x="3962400" y="1797050"/>
          <p14:tracePt t="69055" x="4083050" y="1797050"/>
          <p14:tracePt t="69072" x="4146550" y="1803400"/>
          <p14:tracePt t="69090" x="4165600" y="1809750"/>
          <p14:tracePt t="69105" x="4178300" y="1809750"/>
          <p14:tracePt t="69122" x="4184650" y="1816100"/>
          <p14:tracePt t="69138" x="4191000" y="1835150"/>
          <p14:tracePt t="69155" x="4216400" y="1847850"/>
          <p14:tracePt t="69171" x="4260850" y="1866900"/>
          <p14:tracePt t="69188" x="4324350" y="1873250"/>
          <p14:tracePt t="69204" x="4362450" y="1873250"/>
          <p14:tracePt t="69221" x="4375150" y="1873250"/>
          <p14:tracePt t="69238" x="4381500" y="1873250"/>
          <p14:tracePt t="69598" x="4375150" y="1860550"/>
          <p14:tracePt t="69622" x="4349750" y="1835150"/>
          <p14:tracePt t="69638" x="4318000" y="1816100"/>
          <p14:tracePt t="69655" x="4254500" y="1797050"/>
          <p14:tracePt t="69672" x="4159250" y="1778000"/>
          <p14:tracePt t="69689" x="3975100" y="1758950"/>
          <p14:tracePt t="69706" x="3549650" y="1701800"/>
          <p14:tracePt t="69722" x="3257550" y="1670050"/>
          <p14:tracePt t="69738" x="2997200" y="1644650"/>
          <p14:tracePt t="69755" x="2825750" y="1619250"/>
          <p14:tracePt t="69772" x="2686050" y="1612900"/>
          <p14:tracePt t="69791" x="2584450" y="1606550"/>
          <p14:tracePt t="69806" x="2476500" y="1625600"/>
          <p14:tracePt t="69822" x="2419350" y="1651000"/>
          <p14:tracePt t="69839" x="2343150" y="1676400"/>
          <p14:tracePt t="69856" x="2266950" y="1708150"/>
          <p14:tracePt t="69872" x="2184400" y="1771650"/>
          <p14:tracePt t="69889" x="2076450" y="1835150"/>
          <p14:tracePt t="69905" x="1993900" y="1879600"/>
          <p14:tracePt t="69922" x="1885950" y="1936750"/>
          <p14:tracePt t="69939" x="1835150" y="1962150"/>
          <p14:tracePt t="69955" x="1816100" y="1974850"/>
          <p14:tracePt t="69972" x="1797050" y="1993900"/>
          <p14:tracePt t="69989" x="1778000" y="2012950"/>
          <p14:tracePt t="70005" x="1758950" y="2032000"/>
          <p14:tracePt t="70022" x="1727200" y="2057400"/>
          <p14:tracePt t="70039" x="1708150" y="2076450"/>
          <p14:tracePt t="70055" x="1689100" y="2095500"/>
          <p14:tracePt t="70072" x="1670050" y="2108200"/>
          <p14:tracePt t="70091" x="1663700" y="2114550"/>
          <p14:tracePt t="70105" x="1657350" y="2120900"/>
          <p14:tracePt t="70122" x="1657350" y="2127250"/>
          <p14:tracePt t="70139" x="1631950" y="2152650"/>
          <p14:tracePt t="70155" x="1619250" y="2171700"/>
          <p14:tracePt t="70172" x="1612900" y="2190750"/>
          <p14:tracePt t="70189" x="1612900" y="2203450"/>
          <p14:tracePt t="70206" x="1612900" y="2222500"/>
          <p14:tracePt t="70223" x="1612900" y="2235200"/>
          <p14:tracePt t="70239" x="1619250" y="2247900"/>
          <p14:tracePt t="70256" x="1625600" y="2254250"/>
          <p14:tracePt t="70272" x="1625600" y="2260600"/>
          <p14:tracePt t="70290" x="1631950" y="2260600"/>
          <p14:tracePt t="70305" x="1638300" y="2273300"/>
          <p14:tracePt t="70322" x="1644650" y="2273300"/>
          <p14:tracePt t="70339" x="1644650" y="2279650"/>
          <p14:tracePt t="70399" x="1651000" y="2279650"/>
          <p14:tracePt t="70650" x="1657350" y="2279650"/>
          <p14:tracePt t="70666" x="1663700" y="2273300"/>
          <p14:tracePt t="70677" x="1663700" y="2266950"/>
          <p14:tracePt t="70693" x="1670050" y="2260600"/>
          <p14:tracePt t="71034" x="1676400" y="2260600"/>
          <p14:tracePt t="71043" x="1695450" y="2247900"/>
          <p14:tracePt t="71058" x="1733550" y="2228850"/>
          <p14:tracePt t="71075" x="1803400" y="2184400"/>
          <p14:tracePt t="71090" x="1885950" y="2114550"/>
          <p14:tracePt t="71108" x="1987550" y="2032000"/>
          <p14:tracePt t="71124" x="2101850" y="1949450"/>
          <p14:tracePt t="71141" x="2279650" y="1822450"/>
          <p14:tracePt t="71159" x="2438400" y="1746250"/>
          <p14:tracePt t="71174" x="2609850" y="1676400"/>
          <p14:tracePt t="71192" x="2787650" y="1612900"/>
          <p14:tracePt t="71207" x="3016250" y="1543050"/>
          <p14:tracePt t="71224" x="3302000" y="1479550"/>
          <p14:tracePt t="71240" x="3600450" y="1435100"/>
          <p14:tracePt t="71257" x="3924300" y="1384300"/>
          <p14:tracePt t="71273" x="4121150" y="1352550"/>
          <p14:tracePt t="71290" x="4292600" y="1333500"/>
          <p14:tracePt t="71307" x="4419600" y="1308100"/>
          <p14:tracePt t="71326" x="4508500" y="1282700"/>
          <p14:tracePt t="71343" x="4648200" y="1263650"/>
          <p14:tracePt t="71357" x="4692650" y="1263650"/>
          <p14:tracePt t="71374" x="4838700" y="1263650"/>
          <p14:tracePt t="71390" x="4927600" y="1289050"/>
          <p14:tracePt t="71407" x="4997450" y="1314450"/>
          <p14:tracePt t="71423" x="5073650" y="1339850"/>
          <p14:tracePt t="71440" x="5137150" y="1371600"/>
          <p14:tracePt t="71457" x="5213350" y="1409700"/>
          <p14:tracePt t="71474" x="5327650" y="1479550"/>
          <p14:tracePt t="71490" x="5403850" y="1524000"/>
          <p14:tracePt t="71508" x="5473700" y="1549400"/>
          <p14:tracePt t="71524" x="5518150" y="1574800"/>
          <p14:tracePt t="71544" x="5549900" y="1593850"/>
          <p14:tracePt t="71559" x="5575300" y="1631950"/>
          <p14:tracePt t="71577" x="5594350" y="1676400"/>
          <p14:tracePt t="71593" x="5619750" y="1752600"/>
          <p14:tracePt t="71610" x="5619750" y="1866900"/>
          <p14:tracePt t="71628" x="5619750" y="2006600"/>
          <p14:tracePt t="71645" x="5607050" y="2216150"/>
          <p14:tracePt t="71652" x="5600700" y="2279650"/>
          <p14:tracePt t="71662" x="5594350" y="2343150"/>
          <p14:tracePt t="71676" x="5581650" y="2470150"/>
          <p14:tracePt t="71694" x="5562600" y="2571750"/>
          <p14:tracePt t="71709" x="5537200" y="2647950"/>
          <p14:tracePt t="71726" x="5518150" y="2698750"/>
          <p14:tracePt t="71741" x="5505450" y="2724150"/>
          <p14:tracePt t="71759" x="5499100" y="2736850"/>
          <p14:tracePt t="71775" x="5499100" y="2743200"/>
          <p14:tracePt t="71899" x="5499100" y="2749550"/>
          <p14:tracePt t="72008" x="5499100" y="2755900"/>
          <p14:tracePt t="72064" x="5505450" y="2755900"/>
          <p14:tracePt t="72084" x="5505450" y="2762250"/>
          <p14:tracePt t="72184" x="5511800" y="2768600"/>
          <p14:tracePt t="72321" x="5518150" y="2774950"/>
          <p14:tracePt t="72338" x="5524500" y="2781300"/>
          <p14:tracePt t="72347" x="5530850" y="2781300"/>
          <p14:tracePt t="72362" x="5537200" y="2781300"/>
          <p14:tracePt t="72378" x="5556250" y="2781300"/>
          <p14:tracePt t="72395" x="5575300" y="2781300"/>
          <p14:tracePt t="72410" x="5588000" y="2768600"/>
          <p14:tracePt t="72425" x="5607050" y="2749550"/>
          <p14:tracePt t="72442" x="5626100" y="2730500"/>
          <p14:tracePt t="72458" x="5645150" y="2711450"/>
          <p14:tracePt t="72474" x="5664200" y="2698750"/>
          <p14:tracePt t="72491" x="5676900" y="2667000"/>
          <p14:tracePt t="72509" x="5702300" y="2635250"/>
          <p14:tracePt t="72525" x="5708650" y="2622550"/>
          <p14:tracePt t="72542" x="5715000" y="2609850"/>
          <p14:tracePt t="72867" x="5715000" y="2603500"/>
          <p14:tracePt t="72975" x="5715000" y="2597150"/>
          <p14:tracePt t="73086" x="5715000" y="2590800"/>
          <p14:tracePt t="73094" x="5715000" y="2584450"/>
          <p14:tracePt t="73109" x="5715000" y="2578100"/>
          <p14:tracePt t="73128" x="5715000" y="2565400"/>
          <p14:tracePt t="73130" x="5715000" y="2559050"/>
          <p14:tracePt t="73376" x="5715000" y="2552700"/>
          <p14:tracePt t="73384" x="5708650" y="2527300"/>
          <p14:tracePt t="73397" x="5695950" y="2495550"/>
          <p14:tracePt t="73413" x="5619750" y="2393950"/>
          <p14:tracePt t="73427" x="5581650" y="2349500"/>
          <p14:tracePt t="73445" x="5467350" y="2273300"/>
          <p14:tracePt t="73460" x="5391150" y="2235200"/>
          <p14:tracePt t="73477" x="5321300" y="2216150"/>
          <p14:tracePt t="73493" x="5245100" y="2190750"/>
          <p14:tracePt t="73510" x="5175250" y="2171700"/>
          <p14:tracePt t="73527" x="5099050" y="2146300"/>
          <p14:tracePt t="73542" x="5029200" y="2120900"/>
          <p14:tracePt t="73559" x="4953000" y="2095500"/>
          <p14:tracePt t="73576" x="4832350" y="2057400"/>
          <p14:tracePt t="73592" x="4737100" y="2032000"/>
          <p14:tracePt t="73610" x="4648200" y="2006600"/>
          <p14:tracePt t="73625" x="4552950" y="1981200"/>
          <p14:tracePt t="73645" x="4445000" y="1943100"/>
          <p14:tracePt t="73664" x="4381500" y="1936750"/>
          <p14:tracePt t="73678" x="4349750" y="1924050"/>
          <p14:tracePt t="73697" x="4318000" y="1924050"/>
          <p14:tracePt t="73713" x="4279900" y="1917700"/>
          <p14:tracePt t="73732" x="4235450" y="1917700"/>
          <p14:tracePt t="73747" x="4216400" y="1924050"/>
          <p14:tracePt t="73762" x="4203700" y="1930400"/>
          <p14:tracePt t="73777" x="4191000" y="1930400"/>
          <p14:tracePt t="73926" x="4197350" y="1930400"/>
          <p14:tracePt t="73937" x="4235450" y="1930400"/>
          <p14:tracePt t="73948" x="4362450" y="1905000"/>
          <p14:tracePt t="73961" x="4470400" y="1892300"/>
          <p14:tracePt t="73977" x="4845050" y="1854200"/>
          <p14:tracePt t="73993" x="5683250" y="1720850"/>
          <p14:tracePt t="74009" x="6102350" y="1593850"/>
          <p14:tracePt t="74026" x="6343650" y="1485900"/>
          <p14:tracePt t="74044" x="6496050" y="1441450"/>
          <p14:tracePt t="74061" x="6642100" y="1416050"/>
          <p14:tracePt t="74081" x="6813550" y="1377950"/>
          <p14:tracePt t="74095" x="6889750" y="1377950"/>
          <p14:tracePt t="74114" x="6927850" y="1397000"/>
          <p14:tracePt t="74128" x="6972300" y="1416050"/>
          <p14:tracePt t="74145" x="6985000" y="1428750"/>
          <p14:tracePt t="74152" x="7004050" y="1435100"/>
          <p14:tracePt t="74165" x="7010400" y="1441450"/>
          <p14:tracePt t="74181" x="7048500" y="1466850"/>
          <p14:tracePt t="74196" x="7067550" y="1473200"/>
          <p14:tracePt t="74211" x="7073900" y="1473200"/>
          <p14:tracePt t="78279" x="7061200" y="1479550"/>
          <p14:tracePt t="78289" x="7016750" y="1511300"/>
          <p14:tracePt t="78299" x="6978650" y="1549400"/>
          <p14:tracePt t="78315" x="6902450" y="1619250"/>
          <p14:tracePt t="78331" x="6845300" y="1714500"/>
          <p14:tracePt t="78347" x="6819900" y="1758950"/>
          <p14:tracePt t="78364" x="6800850" y="1778000"/>
          <p14:tracePt t="78381" x="6781800" y="1797050"/>
          <p14:tracePt t="78397" x="6775450" y="1809750"/>
          <p14:tracePt t="78414" x="6762750" y="1822450"/>
          <p14:tracePt t="78432" x="6756400" y="1841500"/>
          <p14:tracePt t="78447" x="6750050" y="1854200"/>
          <p14:tracePt t="78464" x="6743700" y="1866900"/>
          <p14:tracePt t="78481" x="6724650" y="1879600"/>
          <p14:tracePt t="78497" x="6705600" y="1905000"/>
          <p14:tracePt t="78514" x="6686550" y="1924050"/>
          <p14:tracePt t="78531" x="6680200" y="1936750"/>
          <p14:tracePt t="78549" x="6661150" y="1955800"/>
          <p14:tracePt t="78564" x="6635750" y="1987550"/>
          <p14:tracePt t="78581" x="6623050" y="2006600"/>
          <p14:tracePt t="78597" x="6610350" y="2032000"/>
          <p14:tracePt t="78614" x="6597650" y="2051050"/>
          <p14:tracePt t="78631" x="6584950" y="2076450"/>
          <p14:tracePt t="78648" x="6572250" y="2101850"/>
          <p14:tracePt t="78664" x="6559550" y="2120900"/>
          <p14:tracePt t="78681" x="6559550" y="2133600"/>
          <p14:tracePt t="78697" x="6553200" y="2146300"/>
          <p14:tracePt t="78714" x="6546850" y="2165350"/>
          <p14:tracePt t="78733" x="6540500" y="2178050"/>
          <p14:tracePt t="78750" x="6534150" y="2190750"/>
          <p14:tracePt t="78765" x="6527800" y="2203450"/>
          <p14:tracePt t="78782" x="6515100" y="2216150"/>
          <p14:tracePt t="78798" x="6502400" y="2228850"/>
          <p14:tracePt t="78815" x="6483350" y="2247900"/>
          <p14:tracePt t="78832" x="6464300" y="2266950"/>
          <p14:tracePt t="78848" x="6445250" y="2286000"/>
          <p14:tracePt t="78865" x="6419850" y="2311400"/>
          <p14:tracePt t="78881" x="6388100" y="2330450"/>
          <p14:tracePt t="78898" x="6356350" y="2349500"/>
          <p14:tracePt t="78914" x="6330950" y="2368550"/>
          <p14:tracePt t="78932" x="6318250" y="2387600"/>
          <p14:tracePt t="78948" x="6299200" y="2400300"/>
          <p14:tracePt t="78964" x="6280150" y="2419350"/>
          <p14:tracePt t="78981" x="6235700" y="2444750"/>
          <p14:tracePt t="78997" x="6210300" y="2463800"/>
          <p14:tracePt t="79014" x="6191250" y="2476500"/>
          <p14:tracePt t="79031" x="6172200" y="2489200"/>
          <p14:tracePt t="79048" x="6146800" y="2501900"/>
          <p14:tracePt t="79064" x="6108700" y="2514600"/>
          <p14:tracePt t="79082" x="6089650" y="2527300"/>
          <p14:tracePt t="79098" x="6007100" y="2565400"/>
          <p14:tracePt t="79114" x="5937250" y="2584450"/>
          <p14:tracePt t="79132" x="5873750" y="2609850"/>
          <p14:tracePt t="79147" x="5835650" y="2628900"/>
          <p14:tracePt t="79164" x="5816600" y="2641600"/>
          <p14:tracePt t="79181" x="5797550" y="2647950"/>
          <p14:tracePt t="79198" x="5791200" y="2647950"/>
          <p14:tracePt t="79215" x="5791200" y="2654300"/>
          <p14:tracePt t="84612" x="5759450" y="2628900"/>
          <p14:tracePt t="84621" x="5657850" y="2584450"/>
          <p14:tracePt t="84628" x="5568950" y="2552700"/>
          <p14:tracePt t="84636" x="5448300" y="2527300"/>
          <p14:tracePt t="84653" x="5080000" y="2463800"/>
          <p14:tracePt t="84670" x="4781550" y="2413000"/>
          <p14:tracePt t="84687" x="4400550" y="2235200"/>
          <p14:tracePt t="84705" x="3917950" y="2032000"/>
          <p14:tracePt t="84720" x="3575050" y="1898650"/>
          <p14:tracePt t="84736" x="3251200" y="1758950"/>
          <p14:tracePt t="84754" x="2965450" y="1587500"/>
          <p14:tracePt t="84771" x="2692400" y="1371600"/>
          <p14:tracePt t="84787" x="2387600" y="1117600"/>
          <p14:tracePt t="84805" x="1854200" y="673100"/>
          <p14:tracePt t="84821" x="1498600" y="317500"/>
          <p14:tracePt t="84837" x="1257300" y="44450"/>
          <p14:tracePt t="84855" x="1136650" y="0"/>
          <p14:tracePt t="84871" x="1066800" y="0"/>
          <p14:tracePt t="86321" x="1047750" y="44450"/>
          <p14:tracePt t="86327" x="1047750" y="508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4294967295"/>
          </p:nvPr>
        </p:nvSpPr>
        <p:spPr>
          <a:xfrm>
            <a:off x="337751" y="1668221"/>
            <a:ext cx="11771870" cy="144124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6000" dirty="0" smtClean="0">
                <a:solidFill>
                  <a:srgbClr val="FF0000"/>
                </a:solidFill>
              </a:rPr>
              <a:t>2 8 4</a:t>
            </a:r>
            <a:r>
              <a:rPr lang="sl-SI" sz="6000" dirty="0" smtClean="0"/>
              <a:t>: 2 9=</a:t>
            </a:r>
            <a:r>
              <a:rPr lang="sl-SI" sz="6000" dirty="0" smtClean="0">
                <a:solidFill>
                  <a:srgbClr val="FF0000"/>
                </a:solidFill>
              </a:rPr>
              <a:t>9</a:t>
            </a:r>
            <a:r>
              <a:rPr lang="sl-SI" sz="6000" dirty="0" smtClean="0"/>
              <a:t> </a:t>
            </a:r>
            <a:r>
              <a:rPr lang="sl-SI" sz="6000" dirty="0" smtClean="0">
                <a:solidFill>
                  <a:srgbClr val="92D050"/>
                </a:solidFill>
                <a:sym typeface="Wingdings" panose="05000000000000000000" pitchFamily="2" charset="2"/>
              </a:rPr>
              <a:t>    </a:t>
            </a:r>
            <a:endParaRPr lang="sl-SI" dirty="0"/>
          </a:p>
        </p:txBody>
      </p:sp>
      <p:sp>
        <p:nvSpPr>
          <p:cNvPr id="17" name="PoljeZBesedilom 16"/>
          <p:cNvSpPr txBox="1"/>
          <p:nvPr/>
        </p:nvSpPr>
        <p:spPr>
          <a:xfrm>
            <a:off x="864974" y="4658951"/>
            <a:ext cx="1018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  <a:sym typeface="Wingdings" panose="05000000000000000000" pitchFamily="2" charset="2"/>
              </a:rPr>
              <a:t>Pomembno! Ostanek nikoli ne sme biti večji od delitelja. </a:t>
            </a:r>
            <a:r>
              <a:rPr lang="sl-SI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Ostanek 23 je manjši od delitelja 29.</a:t>
            </a:r>
            <a:endParaRPr lang="sl-SI" b="1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4" name="Navzdol ukrivljena puščica 3"/>
          <p:cNvSpPr/>
          <p:nvPr/>
        </p:nvSpPr>
        <p:spPr>
          <a:xfrm rot="10800000" flipV="1">
            <a:off x="2547553" y="1271785"/>
            <a:ext cx="2367170" cy="680106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9" name="Navzdol ukrivljena puščica 8"/>
          <p:cNvSpPr/>
          <p:nvPr/>
        </p:nvSpPr>
        <p:spPr>
          <a:xfrm rot="10800000" flipV="1">
            <a:off x="3168740" y="1429022"/>
            <a:ext cx="1745983" cy="522868"/>
          </a:xfrm>
          <a:prstGeom prst="curved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3838832" y="1805096"/>
            <a:ext cx="597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/>
              <a:t>30</a:t>
            </a:r>
            <a:endParaRPr lang="sl-SI" sz="1200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5696650" y="2962689"/>
            <a:ext cx="649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ym typeface="Wingdings" panose="05000000000000000000" pitchFamily="2" charset="2"/>
              </a:rPr>
              <a:t>9 9=81 </a:t>
            </a:r>
            <a:r>
              <a:rPr lang="sl-SI" dirty="0">
                <a:sym typeface="Wingdings" panose="05000000000000000000" pitchFamily="2" charset="2"/>
              </a:rPr>
              <a:t>in KOLIKO JE </a:t>
            </a:r>
            <a:r>
              <a:rPr lang="sl-SI" dirty="0" smtClean="0">
                <a:sym typeface="Wingdings" panose="05000000000000000000" pitchFamily="2" charset="2"/>
              </a:rPr>
              <a:t>84? </a:t>
            </a:r>
            <a:r>
              <a:rPr lang="sl-SI" dirty="0" smtClean="0">
                <a:solidFill>
                  <a:srgbClr val="92D050"/>
                </a:solidFill>
                <a:sym typeface="Wingdings" panose="05000000000000000000" pitchFamily="2" charset="2"/>
              </a:rPr>
              <a:t>3</a:t>
            </a:r>
            <a:r>
              <a:rPr lang="sl-SI" dirty="0" smtClean="0">
                <a:sym typeface="Wingdings" panose="05000000000000000000" pitchFamily="2" charset="2"/>
              </a:rPr>
              <a:t> NAPIŠEM, 8 ŠTEJEM DALJE.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1719741" y="2401871"/>
            <a:ext cx="181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8</a:t>
            </a: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5696650" y="3425677"/>
            <a:ext cx="558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smtClean="0">
                <a:sym typeface="Wingdings" panose="05000000000000000000" pitchFamily="2" charset="2"/>
              </a:rPr>
              <a:t>9 </a:t>
            </a:r>
            <a:r>
              <a:rPr lang="sl-SI" dirty="0">
                <a:sym typeface="Wingdings" panose="05000000000000000000" pitchFamily="2" charset="2"/>
              </a:rPr>
              <a:t>2= </a:t>
            </a:r>
            <a:r>
              <a:rPr lang="sl-SI" dirty="0" smtClean="0">
                <a:sym typeface="Wingdings" panose="05000000000000000000" pitchFamily="2" charset="2"/>
              </a:rPr>
              <a:t>18, 18 </a:t>
            </a:r>
            <a:r>
              <a:rPr lang="sl-SI" dirty="0">
                <a:sym typeface="Wingdings" panose="05000000000000000000" pitchFamily="2" charset="2"/>
              </a:rPr>
              <a:t>PLUS </a:t>
            </a:r>
            <a:r>
              <a:rPr lang="sl-SI" dirty="0" smtClean="0">
                <a:sym typeface="Wingdings" panose="05000000000000000000" pitchFamily="2" charset="2"/>
              </a:rPr>
              <a:t>8 </a:t>
            </a:r>
            <a:r>
              <a:rPr lang="sl-SI" dirty="0">
                <a:sym typeface="Wingdings" panose="05000000000000000000" pitchFamily="2" charset="2"/>
              </a:rPr>
              <a:t>JE </a:t>
            </a:r>
            <a:r>
              <a:rPr lang="sl-SI" dirty="0" smtClean="0">
                <a:sym typeface="Wingdings" panose="05000000000000000000" pitchFamily="2" charset="2"/>
              </a:rPr>
              <a:t>26 </a:t>
            </a:r>
            <a:r>
              <a:rPr lang="sl-SI" dirty="0">
                <a:sym typeface="Wingdings" panose="05000000000000000000" pitchFamily="2" charset="2"/>
              </a:rPr>
              <a:t>IN KOLIKO JE </a:t>
            </a:r>
            <a:r>
              <a:rPr lang="sl-SI" dirty="0" smtClean="0">
                <a:sym typeface="Wingdings" panose="05000000000000000000" pitchFamily="2" charset="2"/>
              </a:rPr>
              <a:t>28</a:t>
            </a:r>
            <a:r>
              <a:rPr lang="sl-SI" dirty="0">
                <a:sym typeface="Wingdings" panose="05000000000000000000" pitchFamily="2" charset="2"/>
              </a:rPr>
              <a:t>? </a:t>
            </a:r>
            <a:r>
              <a:rPr lang="sl-SI" dirty="0">
                <a:solidFill>
                  <a:srgbClr val="92D050"/>
                </a:solidFill>
                <a:sym typeface="Wingdings" panose="05000000000000000000" pitchFamily="2" charset="2"/>
              </a:rPr>
              <a:t>2</a:t>
            </a:r>
            <a:r>
              <a:rPr lang="sl-SI" dirty="0">
                <a:sym typeface="Wingdings" panose="05000000000000000000" pitchFamily="2" charset="2"/>
              </a:rPr>
              <a:t> NAPIŠEM.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1810358" y="2586537"/>
            <a:ext cx="527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 smtClean="0">
                <a:solidFill>
                  <a:srgbClr val="92D050"/>
                </a:solidFill>
              </a:rPr>
              <a:t>3</a:t>
            </a:r>
            <a:endParaRPr lang="sl-SI" sz="6000" dirty="0">
              <a:solidFill>
                <a:srgbClr val="92D050"/>
              </a:solidFill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1107561" y="2594680"/>
            <a:ext cx="527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 smtClean="0">
                <a:solidFill>
                  <a:srgbClr val="92D050"/>
                </a:solidFill>
              </a:rPr>
              <a:t>2</a:t>
            </a:r>
            <a:endParaRPr lang="sl-SI" sz="6000" dirty="0">
              <a:solidFill>
                <a:srgbClr val="92D050"/>
              </a:solidFill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2380735" y="2639523"/>
            <a:ext cx="1810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>
                <a:solidFill>
                  <a:srgbClr val="92D050"/>
                </a:solidFill>
              </a:rPr>
              <a:t>o</a:t>
            </a:r>
            <a:r>
              <a:rPr lang="sl-SI" sz="6000" dirty="0" smtClean="0">
                <a:solidFill>
                  <a:srgbClr val="92D050"/>
                </a:solidFill>
              </a:rPr>
              <a:t>st.</a:t>
            </a:r>
            <a:endParaRPr lang="sl-SI" sz="6000" dirty="0">
              <a:solidFill>
                <a:srgbClr val="92D050"/>
              </a:solidFill>
            </a:endParaRPr>
          </a:p>
        </p:txBody>
      </p:sp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7487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38"/>
    </mc:Choice>
    <mc:Fallback>
      <p:transition spd="slow" advTm="40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1|1.9|0.6|1.3|0.4|0.4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2|0.1|0.1|0.3|0.1|0.1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1|0.1|0.1|0.1|0.2|0.2|0.1|0.2|0.1|0.1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2|7.3|5.5|6.7|9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0.6|1.3|6|3.5|2.7|7.6|7.8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.2|1.5|0|0.1|5.5|8.4|2.5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6.1|10.1|4.3|1.3|2.3"/>
</p:tagLst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2347</TotalTime>
  <Words>438</Words>
  <Application>Microsoft Office PowerPoint</Application>
  <PresentationFormat>Širokozaslonsko</PresentationFormat>
  <Paragraphs>85</Paragraphs>
  <Slides>11</Slides>
  <Notes>0</Notes>
  <HiddenSlides>0</HiddenSlides>
  <MMClips>11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6" baseType="lpstr">
      <vt:lpstr>Arial</vt:lpstr>
      <vt:lpstr>Trebuchet MS</vt:lpstr>
      <vt:lpstr>Wingdings</vt:lpstr>
      <vt:lpstr>Wingdings 3</vt:lpstr>
      <vt:lpstr>Gladko</vt:lpstr>
      <vt:lpstr>PISNO DELJENJE tromestni deljenec in dvomestni delitelj</vt:lpstr>
      <vt:lpstr> TROMESTNI DELJENEC IN DVOMESTNI DELITELJ </vt:lpstr>
      <vt:lpstr>PowerPointova predstavitev</vt:lpstr>
      <vt:lpstr>PowerPointova predstavitev</vt:lpstr>
      <vt:lpstr>PowerPointova predstavitev</vt:lpstr>
      <vt:lpstr>PowerPointova predstavitev</vt:lpstr>
      <vt:lpstr>POIZKUSIMO ŠE EN PRIMER 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PISNO DELJENJE</dc:title>
  <dc:creator>Irena Čermelj</dc:creator>
  <cp:lastModifiedBy>Microsoftov račun</cp:lastModifiedBy>
  <cp:revision>80</cp:revision>
  <dcterms:created xsi:type="dcterms:W3CDTF">2020-03-19T11:07:46Z</dcterms:created>
  <dcterms:modified xsi:type="dcterms:W3CDTF">2020-04-20T14:58:13Z</dcterms:modified>
</cp:coreProperties>
</file>